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0"/>
  </p:notesMasterIdLst>
  <p:sldIdLst>
    <p:sldId id="256" r:id="rId2"/>
    <p:sldId id="415" r:id="rId3"/>
    <p:sldId id="613" r:id="rId4"/>
    <p:sldId id="597" r:id="rId5"/>
    <p:sldId id="599" r:id="rId6"/>
    <p:sldId id="610" r:id="rId7"/>
    <p:sldId id="605" r:id="rId8"/>
    <p:sldId id="608" r:id="rId9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317" userDrawn="1">
          <p15:clr>
            <a:srgbClr val="A4A3A4"/>
          </p15:clr>
        </p15:guide>
        <p15:guide id="4" orient="horz">
          <p15:clr>
            <a:srgbClr val="A4A3A4"/>
          </p15:clr>
        </p15:guide>
        <p15:guide id="5" pos="5759">
          <p15:clr>
            <a:srgbClr val="A4A3A4"/>
          </p15:clr>
        </p15:guide>
        <p15:guide id="6" orient="horz" pos="3977">
          <p15:clr>
            <a:srgbClr val="A4A3A4"/>
          </p15:clr>
        </p15:guide>
        <p15:guide id="7" orient="horz" pos="340">
          <p15:clr>
            <a:srgbClr val="A4A3A4"/>
          </p15:clr>
        </p15:guide>
        <p15:guide id="8" pos="5305">
          <p15:clr>
            <a:srgbClr val="A4A3A4"/>
          </p15:clr>
        </p15:guide>
        <p15:guide id="9" pos="45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tis" initials="k" lastIdx="1" clrIdx="0">
    <p:extLst>
      <p:ext uri="{19B8F6BF-5375-455C-9EA6-DF929625EA0E}">
        <p15:presenceInfo xmlns:p15="http://schemas.microsoft.com/office/powerpoint/2012/main" userId="kti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66CCFF"/>
    <a:srgbClr val="00CC99"/>
    <a:srgbClr val="F27173"/>
    <a:srgbClr val="B01116"/>
    <a:srgbClr val="F9BFBE"/>
    <a:srgbClr val="4C4C4E"/>
    <a:srgbClr val="595959"/>
    <a:srgbClr val="838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5" autoAdjust="0"/>
    <p:restoredTop sz="95330" autoAdjust="0"/>
  </p:normalViewPr>
  <p:slideViewPr>
    <p:cSldViewPr snapToGrid="0" showGuides="1">
      <p:cViewPr varScale="1">
        <p:scale>
          <a:sx n="116" d="100"/>
          <a:sy n="116" d="100"/>
        </p:scale>
        <p:origin x="1530" y="108"/>
      </p:cViewPr>
      <p:guideLst>
        <p:guide orient="horz" pos="2160"/>
        <p:guide pos="2880"/>
        <p:guide pos="317"/>
        <p:guide orient="horz"/>
        <p:guide pos="5759"/>
        <p:guide orient="horz" pos="3977"/>
        <p:guide orient="horz" pos="340"/>
        <p:guide pos="5305"/>
        <p:guide pos="45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55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DAA0B-1AC7-4BA0-A459-CFED8AAD8AAD}" type="datetimeFigureOut">
              <a:rPr lang="ko-KR" altLang="en-US" smtClean="0"/>
              <a:t>2019-10-01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38995-0171-4040-93A2-675F6B2386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005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="" xmlns:a16="http://schemas.microsoft.com/office/drawing/2014/main" id="{F87C25C1-8442-489A-AF1A-E580C470D7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" y="283"/>
            <a:ext cx="9143244" cy="6857433"/>
          </a:xfrm>
          <a:prstGeom prst="rect">
            <a:avLst/>
          </a:prstGeom>
        </p:spPr>
      </p:pic>
      <p:sp>
        <p:nvSpPr>
          <p:cNvPr id="12" name="제목 2">
            <a:extLst>
              <a:ext uri="{FF2B5EF4-FFF2-40B4-BE49-F238E27FC236}">
                <a16:creationId xmlns="" xmlns:a16="http://schemas.microsoft.com/office/drawing/2014/main" id="{7C429925-B39D-45BC-B658-20D5C42A6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38" y="549275"/>
            <a:ext cx="7704137" cy="434975"/>
          </a:xfrm>
          <a:prstGeom prst="rect">
            <a:avLst/>
          </a:prstGeom>
        </p:spPr>
        <p:txBody>
          <a:bodyPr lIns="0" tIns="0" rIns="0" bIns="0"/>
          <a:lstStyle>
            <a:lvl1pPr>
              <a:defRPr sz="2500" b="1" spc="-60" baseline="0">
                <a:solidFill>
                  <a:srgbClr val="4C4C4E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13" name="내용 개체 틀 6">
            <a:extLst>
              <a:ext uri="{FF2B5EF4-FFF2-40B4-BE49-F238E27FC236}">
                <a16:creationId xmlns="" xmlns:a16="http://schemas.microsoft.com/office/drawing/2014/main" id="{19A3D46A-9087-41B3-8F2F-ECCEFAA0889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20726" y="1004570"/>
            <a:ext cx="7704137" cy="32531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500" spc="-60" baseline="0">
                <a:solidFill>
                  <a:srgbClr val="4C4C4E"/>
                </a:solidFill>
              </a:defRPr>
            </a:lvl1pPr>
          </a:lstStyle>
          <a:p>
            <a:pPr lvl="0"/>
            <a:r>
              <a:rPr lang="ko-KR" altLang="en-US" dirty="0"/>
              <a:t>마스터 텍스트 스타일 편집</a:t>
            </a:r>
          </a:p>
        </p:txBody>
      </p:sp>
      <p:sp>
        <p:nvSpPr>
          <p:cNvPr id="14" name="텍스트 개체 틀 8">
            <a:extLst>
              <a:ext uri="{FF2B5EF4-FFF2-40B4-BE49-F238E27FC236}">
                <a16:creationId xmlns="" xmlns:a16="http://schemas.microsoft.com/office/drawing/2014/main" id="{A7827593-FF00-42F3-B265-F7D7EEC6244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0050" y="549275"/>
            <a:ext cx="319088" cy="435096"/>
          </a:xfrm>
          <a:prstGeom prst="rect">
            <a:avLst/>
          </a:prstGeom>
        </p:spPr>
        <p:txBody>
          <a:bodyPr lIns="0" tIns="18000" rIns="0" bIns="0"/>
          <a:lstStyle>
            <a:lvl1pPr marL="0" indent="0">
              <a:buNone/>
              <a:defRPr sz="1500">
                <a:solidFill>
                  <a:srgbClr val="4C4C4E"/>
                </a:solidFill>
              </a:defRPr>
            </a:lvl1pPr>
          </a:lstStyle>
          <a:p>
            <a:pPr lvl="0"/>
            <a:r>
              <a:rPr lang="en-US" altLang="ko-KR" dirty="0"/>
              <a:t>00</a:t>
            </a:r>
            <a:endParaRPr lang="ko-KR" altLang="en-US" dirty="0"/>
          </a:p>
        </p:txBody>
      </p:sp>
      <p:sp>
        <p:nvSpPr>
          <p:cNvPr id="7" name="Rectangle 12">
            <a:extLst>
              <a:ext uri="{FF2B5EF4-FFF2-40B4-BE49-F238E27FC236}">
                <a16:creationId xmlns="" xmlns:a16="http://schemas.microsoft.com/office/drawing/2014/main" id="{E7D3DD72-A510-4BD1-82D9-80770A71BFDA}"/>
              </a:ext>
            </a:extLst>
          </p:cNvPr>
          <p:cNvSpPr/>
          <p:nvPr/>
        </p:nvSpPr>
        <p:spPr>
          <a:xfrm>
            <a:off x="8597372" y="6368532"/>
            <a:ext cx="30585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88B3AE5A-10BA-4173-8E7E-D8F2BB88D393}" type="slidenum">
              <a:rPr kumimoji="1" lang="en-US" altLang="ko-KR" sz="900" spc="-60">
                <a:solidFill>
                  <a:srgbClr val="4C4C4E"/>
                </a:solidFill>
                <a:latin typeface="+mn-ea"/>
                <a:cs typeface="굴림" pitchFamily="50" charset="-127"/>
              </a:rPr>
              <a:pPr algn="ctr"/>
              <a:t>‹#›</a:t>
            </a:fld>
            <a:endParaRPr lang="en-US" sz="900" dirty="0">
              <a:solidFill>
                <a:srgbClr val="4C4C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3038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453" userDrawn="1">
          <p15:clr>
            <a:srgbClr val="FBAE40"/>
          </p15:clr>
        </p15:guide>
        <p15:guide id="4" pos="5307" userDrawn="1">
          <p15:clr>
            <a:srgbClr val="FBAE40"/>
          </p15:clr>
        </p15:guide>
        <p15:guide id="5" orient="horz" pos="346" userDrawn="1">
          <p15:clr>
            <a:srgbClr val="FBAE40"/>
          </p15:clr>
        </p15:guide>
        <p15:guide id="6" orient="horz" pos="397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_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="" xmlns:a16="http://schemas.microsoft.com/office/drawing/2014/main" id="{C059A719-D776-48C6-8F1C-905721D1A80B}"/>
              </a:ext>
            </a:extLst>
          </p:cNvPr>
          <p:cNvSpPr/>
          <p:nvPr userDrawn="1"/>
        </p:nvSpPr>
        <p:spPr>
          <a:xfrm>
            <a:off x="0" y="0"/>
            <a:ext cx="914362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="" xmlns:a16="http://schemas.microsoft.com/office/drawing/2014/main" id="{B12267CF-6750-4C88-BE8E-CF356D21A7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" y="283"/>
            <a:ext cx="9143244" cy="685743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제목 2">
            <a:extLst>
              <a:ext uri="{FF2B5EF4-FFF2-40B4-BE49-F238E27FC236}">
                <a16:creationId xmlns="" xmlns:a16="http://schemas.microsoft.com/office/drawing/2014/main" id="{7DA3AB9B-7687-4061-9AF4-CFA6DAAA9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38" y="549275"/>
            <a:ext cx="7704137" cy="434975"/>
          </a:xfrm>
          <a:prstGeom prst="rect">
            <a:avLst/>
          </a:prstGeom>
        </p:spPr>
        <p:txBody>
          <a:bodyPr lIns="0" tIns="0" rIns="0" bIns="0"/>
          <a:lstStyle>
            <a:lvl1pPr>
              <a:defRPr sz="2500" b="1" spc="-60" baseline="0">
                <a:solidFill>
                  <a:schemeClr val="bg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7" name="내용 개체 틀 6">
            <a:extLst>
              <a:ext uri="{FF2B5EF4-FFF2-40B4-BE49-F238E27FC236}">
                <a16:creationId xmlns="" xmlns:a16="http://schemas.microsoft.com/office/drawing/2014/main" id="{3D3D8CE8-531A-442E-9EEC-7939D7E11C5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20726" y="1004570"/>
            <a:ext cx="7704137" cy="32531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500" spc="-6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ko-KR" altLang="en-US" dirty="0"/>
              <a:t>마스터 텍스트 스타일 편집</a:t>
            </a:r>
          </a:p>
        </p:txBody>
      </p:sp>
      <p:sp>
        <p:nvSpPr>
          <p:cNvPr id="8" name="텍스트 개체 틀 8">
            <a:extLst>
              <a:ext uri="{FF2B5EF4-FFF2-40B4-BE49-F238E27FC236}">
                <a16:creationId xmlns="" xmlns:a16="http://schemas.microsoft.com/office/drawing/2014/main" id="{B61A49DB-263A-49A2-BBDC-1E05E8130E3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0050" y="549275"/>
            <a:ext cx="319088" cy="435096"/>
          </a:xfrm>
          <a:prstGeom prst="rect">
            <a:avLst/>
          </a:prstGeom>
        </p:spPr>
        <p:txBody>
          <a:bodyPr lIns="0" tIns="18000" rIns="0" bIns="0"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/>
              <a:t>00</a:t>
            </a:r>
            <a:endParaRPr lang="ko-KR" altLang="en-US" dirty="0"/>
          </a:p>
        </p:txBody>
      </p:sp>
      <p:sp>
        <p:nvSpPr>
          <p:cNvPr id="10" name="Rectangle 8">
            <a:extLst>
              <a:ext uri="{FF2B5EF4-FFF2-40B4-BE49-F238E27FC236}">
                <a16:creationId xmlns="" xmlns:a16="http://schemas.microsoft.com/office/drawing/2014/main" id="{464F6832-C8F1-482D-9692-272144AC8D78}"/>
              </a:ext>
            </a:extLst>
          </p:cNvPr>
          <p:cNvSpPr/>
          <p:nvPr/>
        </p:nvSpPr>
        <p:spPr>
          <a:xfrm>
            <a:off x="8597372" y="6368532"/>
            <a:ext cx="30585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88B3AE5A-10BA-4173-8E7E-D8F2BB88D393}" type="slidenum">
              <a:rPr kumimoji="1" lang="en-US" altLang="ko-KR" sz="900" spc="-60">
                <a:solidFill>
                  <a:schemeClr val="bg1">
                    <a:lumMod val="50000"/>
                  </a:schemeClr>
                </a:solidFill>
                <a:latin typeface="+mn-ea"/>
                <a:cs typeface="굴림" pitchFamily="50" charset="-127"/>
              </a:rPr>
              <a:pPr algn="ctr"/>
              <a:t>‹#›</a:t>
            </a:fld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="" xmlns:a16="http://schemas.microsoft.com/office/drawing/2014/main" id="{16FAA2AF-0BF4-4960-AA34-91EA9D674EE8}"/>
              </a:ext>
            </a:extLst>
          </p:cNvPr>
          <p:cNvSpPr/>
          <p:nvPr/>
        </p:nvSpPr>
        <p:spPr>
          <a:xfrm>
            <a:off x="336551" y="6368532"/>
            <a:ext cx="3282350" cy="215444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lvl="0"/>
            <a:r>
              <a:rPr lang="ko-KR" altLang="en-US" sz="800" dirty="0">
                <a:solidFill>
                  <a:srgbClr val="7F7F7F"/>
                </a:solidFill>
                <a:latin typeface="Malgun Gothic"/>
                <a:cs typeface="Malgun Gothic"/>
              </a:rPr>
              <a:t>0</a:t>
            </a:r>
            <a:r>
              <a:rPr lang="en-US" altLang="ko-KR" sz="800" dirty="0">
                <a:solidFill>
                  <a:srgbClr val="7F7F7F"/>
                </a:solidFill>
                <a:latin typeface="Malgun Gothic"/>
                <a:cs typeface="Malgun Gothic"/>
              </a:rPr>
              <a:t>000</a:t>
            </a:r>
            <a:r>
              <a:rPr lang="ko-KR" altLang="en-US" sz="800" dirty="0">
                <a:solidFill>
                  <a:srgbClr val="7F7F7F"/>
                </a:solidFill>
                <a:latin typeface="Malgun Gothic"/>
                <a:cs typeface="Malgun Gothic"/>
              </a:rPr>
              <a:t>본부 </a:t>
            </a:r>
            <a:r>
              <a:rPr lang="en-US" altLang="ko-KR" sz="800" dirty="0">
                <a:solidFill>
                  <a:srgbClr val="7F7F7F"/>
                </a:solidFill>
                <a:latin typeface="Malgun Gothic"/>
                <a:cs typeface="Malgun Gothic"/>
              </a:rPr>
              <a:t>0000</a:t>
            </a:r>
            <a:r>
              <a:rPr lang="ko-KR" altLang="en-US" sz="800" dirty="0">
                <a:solidFill>
                  <a:srgbClr val="7F7F7F"/>
                </a:solidFill>
                <a:latin typeface="Malgun Gothic"/>
                <a:cs typeface="Malgun Gothic"/>
              </a:rPr>
              <a:t>팀 </a:t>
            </a:r>
          </a:p>
        </p:txBody>
      </p:sp>
    </p:spTree>
    <p:extLst>
      <p:ext uri="{BB962C8B-B14F-4D97-AF65-F5344CB8AC3E}">
        <p14:creationId xmlns:p14="http://schemas.microsoft.com/office/powerpoint/2010/main" val="1110817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453" userDrawn="1">
          <p15:clr>
            <a:srgbClr val="FBAE40"/>
          </p15:clr>
        </p15:guide>
        <p15:guide id="4" pos="5307" userDrawn="1">
          <p15:clr>
            <a:srgbClr val="FBAE40"/>
          </p15:clr>
        </p15:guide>
        <p15:guide id="5" orient="horz" pos="346" userDrawn="1">
          <p15:clr>
            <a:srgbClr val="FBAE40"/>
          </p15:clr>
        </p15:guide>
        <p15:guide id="6" orient="horz" pos="397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32676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84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8" r:id="rId2"/>
    <p:sldLayoutId id="2147483690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453" userDrawn="1">
          <p15:clr>
            <a:srgbClr val="F26B43"/>
          </p15:clr>
        </p15:guide>
        <p15:guide id="4" pos="5307" userDrawn="1">
          <p15:clr>
            <a:srgbClr val="F26B43"/>
          </p15:clr>
        </p15:guide>
        <p15:guide id="5" orient="horz" pos="346" userDrawn="1">
          <p15:clr>
            <a:srgbClr val="F26B43"/>
          </p15:clr>
        </p15:guide>
        <p15:guide id="6" orient="horz" pos="3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1"/>
          <p:cNvSpPr txBox="1">
            <a:spLocks/>
          </p:cNvSpPr>
          <p:nvPr/>
        </p:nvSpPr>
        <p:spPr>
          <a:xfrm>
            <a:off x="493350" y="907880"/>
            <a:ext cx="8387760" cy="50229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defTabSz="914229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defRPr/>
            </a:pPr>
            <a:r>
              <a:rPr lang="en-US" altLang="ko-KR" sz="3200" b="1" spc="-6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          </a:t>
            </a:r>
            <a:r>
              <a:rPr lang="ko-KR" altLang="en-US" sz="3200" b="1" spc="-6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우수사원 연수 제안서</a:t>
            </a:r>
            <a:endParaRPr lang="en-US" altLang="ko-KR" sz="3200" b="1" spc="-6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l">
              <a:lnSpc>
                <a:spcPct val="120000"/>
              </a:lnSpc>
              <a:defRPr/>
            </a:pPr>
            <a:r>
              <a:rPr lang="en-US" altLang="ko-KR" sz="2000" b="1" spc="-6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 </a:t>
            </a:r>
          </a:p>
          <a:p>
            <a:pPr algn="l">
              <a:lnSpc>
                <a:spcPct val="120000"/>
              </a:lnSpc>
              <a:defRPr/>
            </a:pPr>
            <a:endParaRPr lang="en-US" altLang="ko-KR" sz="2000" b="1" spc="-6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l">
              <a:lnSpc>
                <a:spcPct val="120000"/>
              </a:lnSpc>
              <a:defRPr/>
            </a:pPr>
            <a:r>
              <a:rPr lang="en-US" altLang="ko-KR" sz="1800" b="1" spc="-6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altLang="ko-KR" sz="1800" b="1" spc="-6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   1. </a:t>
            </a:r>
            <a:r>
              <a:rPr lang="ko-KR" altLang="en-US" sz="1800" b="1" spc="-6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제안 </a:t>
            </a:r>
            <a:r>
              <a:rPr lang="ko-KR" altLang="en-US" sz="1800" b="1" spc="-6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요약서                                                          </a:t>
            </a:r>
            <a:r>
              <a:rPr lang="en-US" altLang="ko-KR" sz="1800" b="1" spc="-60" smtClean="0">
                <a:solidFill>
                  <a:srgbClr val="0070C0"/>
                </a:solidFill>
              </a:rPr>
              <a:t>(2</a:t>
            </a:r>
            <a:r>
              <a:rPr lang="ko-KR" altLang="en-US" sz="1800" b="1" spc="-60" smtClean="0">
                <a:solidFill>
                  <a:srgbClr val="0070C0"/>
                </a:solidFill>
              </a:rPr>
              <a:t>지역 </a:t>
            </a:r>
            <a:r>
              <a:rPr lang="ko-KR" altLang="en-US" sz="1800" b="1" spc="-60" dirty="0" smtClean="0">
                <a:solidFill>
                  <a:srgbClr val="0070C0"/>
                </a:solidFill>
              </a:rPr>
              <a:t>통합 작성</a:t>
            </a:r>
            <a:r>
              <a:rPr lang="en-US" altLang="ko-KR" sz="1800" b="1" spc="-60" dirty="0" smtClean="0">
                <a:solidFill>
                  <a:srgbClr val="0070C0"/>
                </a:solidFill>
              </a:rPr>
              <a:t>)</a:t>
            </a:r>
            <a:r>
              <a:rPr lang="ko-KR" altLang="en-US" sz="1800" b="1" spc="-6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              </a:t>
            </a:r>
            <a:endParaRPr lang="en-US" altLang="ko-KR" sz="1800" spc="-6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l">
              <a:lnSpc>
                <a:spcPct val="120000"/>
              </a:lnSpc>
              <a:defRPr/>
            </a:pPr>
            <a:r>
              <a:rPr lang="en-US" altLang="ko-KR" sz="1800" b="1" spc="-6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altLang="ko-KR" sz="1800" b="1" spc="-6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   2. </a:t>
            </a:r>
            <a:r>
              <a:rPr lang="ko-KR" altLang="en-US" sz="1800" b="1" spc="-6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행사 </a:t>
            </a:r>
            <a:r>
              <a:rPr lang="ko-KR" altLang="en-US" sz="1800" b="1" spc="-6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개요                                                             </a:t>
            </a:r>
            <a:r>
              <a:rPr lang="en-US" altLang="ko-KR" sz="1800" b="1" spc="-60" smtClean="0">
                <a:solidFill>
                  <a:srgbClr val="0070C0"/>
                </a:solidFill>
              </a:rPr>
              <a:t>(</a:t>
            </a:r>
            <a:r>
              <a:rPr lang="en-US" altLang="ko-KR" sz="1800" b="1" spc="-60" dirty="0">
                <a:solidFill>
                  <a:srgbClr val="0070C0"/>
                </a:solidFill>
              </a:rPr>
              <a:t>2</a:t>
            </a:r>
            <a:r>
              <a:rPr lang="ko-KR" altLang="en-US" sz="1800" b="1" spc="-60" smtClean="0">
                <a:solidFill>
                  <a:srgbClr val="0070C0"/>
                </a:solidFill>
              </a:rPr>
              <a:t>지역 </a:t>
            </a:r>
            <a:r>
              <a:rPr lang="ko-KR" altLang="en-US" sz="1800" b="1" spc="-60" dirty="0">
                <a:solidFill>
                  <a:srgbClr val="0070C0"/>
                </a:solidFill>
              </a:rPr>
              <a:t>통합 작성</a:t>
            </a:r>
            <a:r>
              <a:rPr lang="en-US" altLang="ko-KR" sz="1800" b="1" spc="-60" dirty="0">
                <a:solidFill>
                  <a:srgbClr val="0070C0"/>
                </a:solidFill>
              </a:rPr>
              <a:t>)</a:t>
            </a:r>
            <a:r>
              <a:rPr lang="ko-KR" altLang="en-US" sz="1800" b="1" spc="-6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endParaRPr lang="en-US" altLang="ko-KR" sz="1800" b="1" spc="-6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l">
              <a:lnSpc>
                <a:spcPct val="120000"/>
              </a:lnSpc>
              <a:defRPr/>
            </a:pPr>
            <a:r>
              <a:rPr lang="en-US" altLang="ko-KR" sz="2000" b="1" spc="-6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       </a:t>
            </a:r>
            <a:r>
              <a:rPr lang="en-US" altLang="ko-KR" sz="1600" b="1" spc="-6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2-</a:t>
            </a:r>
            <a:r>
              <a:rPr lang="en-US" altLang="ko-KR" sz="1400" b="1" spc="-6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</a:t>
            </a:r>
            <a:r>
              <a:rPr lang="en-US" altLang="ko-KR" sz="2000" b="1" spc="-6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. </a:t>
            </a:r>
            <a:r>
              <a:rPr lang="ko-KR" altLang="en-US" sz="1600" b="1" spc="-6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항공</a:t>
            </a:r>
            <a:r>
              <a:rPr lang="en-US" altLang="ko-KR" sz="1600" b="1" spc="-6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, </a:t>
            </a:r>
            <a:r>
              <a:rPr lang="ko-KR" altLang="en-US" sz="1600" b="1" spc="-6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호텔</a:t>
            </a:r>
            <a:r>
              <a:rPr lang="en-US" altLang="ko-KR" sz="1600" b="1" spc="-6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, </a:t>
            </a:r>
            <a:r>
              <a:rPr lang="ko-KR" altLang="en-US" sz="1600" b="1" spc="-6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식사</a:t>
            </a:r>
            <a:r>
              <a:rPr lang="en-US" altLang="ko-KR" sz="1600" b="1" spc="-6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, </a:t>
            </a:r>
            <a:r>
              <a:rPr lang="ko-KR" altLang="en-US" sz="1600" b="1" spc="-6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차량 세부 안내   </a:t>
            </a:r>
            <a:r>
              <a:rPr lang="en-US" altLang="ko-KR" sz="1800" b="1" spc="-60" dirty="0" smtClean="0">
                <a:solidFill>
                  <a:srgbClr val="0070C0"/>
                </a:solidFill>
              </a:rPr>
              <a:t>(</a:t>
            </a:r>
            <a:r>
              <a:rPr lang="ko-KR" altLang="en-US" sz="1800" b="1" spc="-60" dirty="0" smtClean="0">
                <a:solidFill>
                  <a:srgbClr val="0070C0"/>
                </a:solidFill>
              </a:rPr>
              <a:t>지역순서대로 </a:t>
            </a:r>
            <a:r>
              <a:rPr lang="ko-KR" altLang="en-US" sz="1800" b="1" spc="-60" smtClean="0">
                <a:solidFill>
                  <a:srgbClr val="0070C0"/>
                </a:solidFill>
              </a:rPr>
              <a:t>작성 나트랑</a:t>
            </a:r>
            <a:r>
              <a:rPr lang="en-US" altLang="ko-KR" sz="1800" b="1" spc="-60" smtClean="0">
                <a:solidFill>
                  <a:srgbClr val="0070C0"/>
                </a:solidFill>
              </a:rPr>
              <a:t>-</a:t>
            </a:r>
            <a:r>
              <a:rPr lang="ko-KR" altLang="en-US" sz="1800" b="1" spc="-60" smtClean="0">
                <a:solidFill>
                  <a:srgbClr val="0070C0"/>
                </a:solidFill>
              </a:rPr>
              <a:t>치앙마이</a:t>
            </a:r>
            <a:r>
              <a:rPr lang="en-US" altLang="ko-KR" sz="1800" b="1" spc="-60" smtClean="0">
                <a:solidFill>
                  <a:srgbClr val="0070C0"/>
                </a:solidFill>
              </a:rPr>
              <a:t>)</a:t>
            </a:r>
            <a:endParaRPr lang="en-US" altLang="ko-KR" sz="1800" b="1" spc="-60" dirty="0">
              <a:solidFill>
                <a:srgbClr val="0070C0"/>
              </a:solidFill>
            </a:endParaRPr>
          </a:p>
          <a:p>
            <a:pPr algn="l">
              <a:lnSpc>
                <a:spcPct val="120000"/>
              </a:lnSpc>
              <a:defRPr/>
            </a:pPr>
            <a:r>
              <a:rPr lang="en-US" altLang="ko-KR" sz="1800" b="1" spc="-6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altLang="ko-KR" sz="1800" b="1" spc="-6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   3. </a:t>
            </a:r>
            <a:r>
              <a:rPr lang="ko-KR" altLang="en-US" sz="1800" b="1" spc="-6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제안 일정                                  </a:t>
            </a:r>
            <a:r>
              <a:rPr lang="en-US" altLang="ko-KR" sz="1800" b="1" spc="-60" dirty="0" smtClean="0">
                <a:solidFill>
                  <a:srgbClr val="0070C0"/>
                </a:solidFill>
              </a:rPr>
              <a:t>(</a:t>
            </a:r>
            <a:r>
              <a:rPr lang="ko-KR" altLang="en-US" sz="1800" b="1" spc="-60" dirty="0">
                <a:solidFill>
                  <a:srgbClr val="0070C0"/>
                </a:solidFill>
              </a:rPr>
              <a:t>지역순서대로 </a:t>
            </a:r>
            <a:r>
              <a:rPr lang="ko-KR" altLang="en-US" sz="1800" b="1" spc="-60">
                <a:solidFill>
                  <a:srgbClr val="0070C0"/>
                </a:solidFill>
              </a:rPr>
              <a:t>작성 나트랑</a:t>
            </a:r>
            <a:r>
              <a:rPr lang="en-US" altLang="ko-KR" sz="1800" b="1" spc="-60">
                <a:solidFill>
                  <a:srgbClr val="0070C0"/>
                </a:solidFill>
              </a:rPr>
              <a:t>-</a:t>
            </a:r>
            <a:r>
              <a:rPr lang="ko-KR" altLang="en-US" sz="1800" b="1" spc="-60">
                <a:solidFill>
                  <a:srgbClr val="0070C0"/>
                </a:solidFill>
              </a:rPr>
              <a:t>치앙마이</a:t>
            </a:r>
            <a:r>
              <a:rPr lang="en-US" altLang="ko-KR" sz="1800" b="1" spc="-60" smtClean="0">
                <a:solidFill>
                  <a:srgbClr val="0070C0"/>
                </a:solidFill>
              </a:rPr>
              <a:t>)</a:t>
            </a:r>
            <a:endParaRPr lang="en-US" altLang="ko-KR" sz="1800" b="1" spc="-6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l">
              <a:lnSpc>
                <a:spcPct val="120000"/>
              </a:lnSpc>
              <a:defRPr/>
            </a:pPr>
            <a:r>
              <a:rPr lang="en-US" altLang="ko-KR" sz="1800" b="1" spc="-6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    4. </a:t>
            </a:r>
            <a:r>
              <a:rPr lang="ko-KR" altLang="en-US" sz="1800" b="1" spc="-60" dirty="0">
                <a:solidFill>
                  <a:prstClr val="black">
                    <a:lumMod val="65000"/>
                    <a:lumOff val="35000"/>
                  </a:prstClr>
                </a:solidFill>
              </a:rPr>
              <a:t>대처능력 </a:t>
            </a:r>
            <a:r>
              <a:rPr lang="en-US" altLang="ko-KR" sz="1800" spc="-60" dirty="0"/>
              <a:t>(</a:t>
            </a:r>
            <a:r>
              <a:rPr lang="ko-KR" altLang="en-US" sz="1800" spc="-60" dirty="0"/>
              <a:t>여행자보험</a:t>
            </a:r>
            <a:r>
              <a:rPr lang="en-US" altLang="ko-KR" sz="1800" spc="-60" dirty="0"/>
              <a:t>, </a:t>
            </a:r>
            <a:r>
              <a:rPr lang="ko-KR" altLang="en-US" sz="1800" spc="-60" dirty="0"/>
              <a:t>사고예방대책 기재 </a:t>
            </a:r>
            <a:r>
              <a:rPr lang="ko-KR" altLang="en-US" sz="1800" spc="-60" dirty="0" smtClean="0"/>
              <a:t>필수</a:t>
            </a:r>
            <a:r>
              <a:rPr lang="en-US" altLang="ko-KR" sz="1800" spc="-60" dirty="0" smtClean="0"/>
              <a:t>,</a:t>
            </a:r>
            <a:r>
              <a:rPr lang="ko-KR" altLang="en-US" sz="1800" spc="-60" dirty="0" smtClean="0"/>
              <a:t>우천시 프로그램 등</a:t>
            </a:r>
            <a:r>
              <a:rPr lang="en-US" altLang="ko-KR" sz="1800" spc="-60" dirty="0" smtClean="0"/>
              <a:t>)  </a:t>
            </a:r>
            <a:endParaRPr lang="en-US" altLang="ko-KR" sz="1800" spc="-60" dirty="0"/>
          </a:p>
          <a:p>
            <a:pPr algn="l">
              <a:lnSpc>
                <a:spcPct val="120000"/>
              </a:lnSpc>
              <a:defRPr/>
            </a:pPr>
            <a:r>
              <a:rPr lang="en-US" altLang="ko-KR" sz="1800" b="1" spc="-60" dirty="0" smtClean="0">
                <a:solidFill>
                  <a:srgbClr val="0070C0"/>
                </a:solidFill>
              </a:rPr>
              <a:t>                                         (</a:t>
            </a:r>
            <a:r>
              <a:rPr lang="ko-KR" altLang="en-US" sz="1800" b="1" spc="-60" dirty="0" smtClean="0">
                <a:solidFill>
                  <a:srgbClr val="0070C0"/>
                </a:solidFill>
              </a:rPr>
              <a:t>통합 혹은 지역순서대로 </a:t>
            </a:r>
            <a:r>
              <a:rPr lang="ko-KR" altLang="en-US" sz="1800" b="1" spc="-60">
                <a:solidFill>
                  <a:srgbClr val="0070C0"/>
                </a:solidFill>
              </a:rPr>
              <a:t>작성 나트랑</a:t>
            </a:r>
            <a:r>
              <a:rPr lang="en-US" altLang="ko-KR" sz="1800" b="1" spc="-60">
                <a:solidFill>
                  <a:srgbClr val="0070C0"/>
                </a:solidFill>
              </a:rPr>
              <a:t>-</a:t>
            </a:r>
            <a:r>
              <a:rPr lang="ko-KR" altLang="en-US" sz="1800" b="1" spc="-60">
                <a:solidFill>
                  <a:srgbClr val="0070C0"/>
                </a:solidFill>
              </a:rPr>
              <a:t>치앙마이</a:t>
            </a:r>
            <a:r>
              <a:rPr lang="en-US" altLang="ko-KR" sz="1800" b="1" spc="-60" smtClean="0">
                <a:solidFill>
                  <a:srgbClr val="0070C0"/>
                </a:solidFill>
              </a:rPr>
              <a:t>)</a:t>
            </a:r>
            <a:endParaRPr lang="en-US" altLang="ko-KR" sz="1800" b="1" spc="-6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l">
              <a:lnSpc>
                <a:spcPct val="120000"/>
              </a:lnSpc>
              <a:defRPr/>
            </a:pPr>
            <a:r>
              <a:rPr lang="en-US" altLang="ko-KR" sz="1800" b="1" spc="-60" dirty="0">
                <a:solidFill>
                  <a:prstClr val="black">
                    <a:lumMod val="65000"/>
                    <a:lumOff val="35000"/>
                  </a:prstClr>
                </a:solidFill>
              </a:rPr>
              <a:t>     </a:t>
            </a:r>
            <a:r>
              <a:rPr lang="en-US" altLang="ko-KR" sz="1800" b="1" spc="-6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5. </a:t>
            </a:r>
            <a:r>
              <a:rPr lang="ko-KR" altLang="en-US" sz="1800" b="1" spc="-60" dirty="0">
                <a:solidFill>
                  <a:prstClr val="black">
                    <a:lumMod val="65000"/>
                    <a:lumOff val="35000"/>
                  </a:prstClr>
                </a:solidFill>
              </a:rPr>
              <a:t>주요 특전                                  </a:t>
            </a:r>
            <a:r>
              <a:rPr lang="en-US" altLang="ko-KR" sz="1800" b="1" spc="-60" dirty="0">
                <a:solidFill>
                  <a:srgbClr val="0070C0"/>
                </a:solidFill>
              </a:rPr>
              <a:t>(</a:t>
            </a:r>
            <a:r>
              <a:rPr lang="ko-KR" altLang="en-US" sz="1800" b="1" spc="-60" dirty="0">
                <a:solidFill>
                  <a:srgbClr val="0070C0"/>
                </a:solidFill>
              </a:rPr>
              <a:t>지역순서대로 </a:t>
            </a:r>
            <a:r>
              <a:rPr lang="ko-KR" altLang="en-US" sz="1800" b="1" spc="-60">
                <a:solidFill>
                  <a:srgbClr val="0070C0"/>
                </a:solidFill>
              </a:rPr>
              <a:t>작성 나트랑</a:t>
            </a:r>
            <a:r>
              <a:rPr lang="en-US" altLang="ko-KR" sz="1800" b="1" spc="-60">
                <a:solidFill>
                  <a:srgbClr val="0070C0"/>
                </a:solidFill>
              </a:rPr>
              <a:t>-</a:t>
            </a:r>
            <a:r>
              <a:rPr lang="ko-KR" altLang="en-US" sz="1800" b="1" spc="-60">
                <a:solidFill>
                  <a:srgbClr val="0070C0"/>
                </a:solidFill>
              </a:rPr>
              <a:t>치앙마이</a:t>
            </a:r>
            <a:r>
              <a:rPr lang="en-US" altLang="ko-KR" sz="1800" b="1" spc="-60" smtClean="0">
                <a:solidFill>
                  <a:srgbClr val="0070C0"/>
                </a:solidFill>
              </a:rPr>
              <a:t>)</a:t>
            </a:r>
            <a:endParaRPr lang="en-US" altLang="ko-KR" sz="1800" b="1" spc="-6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l">
              <a:lnSpc>
                <a:spcPct val="120000"/>
              </a:lnSpc>
              <a:defRPr/>
            </a:pPr>
            <a:r>
              <a:rPr lang="en-US" altLang="ko-KR" sz="1800" b="1" spc="-6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    6. </a:t>
            </a:r>
            <a:r>
              <a:rPr lang="ko-KR" altLang="en-US" sz="1800" b="1" spc="-6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만찬 계획                    </a:t>
            </a:r>
            <a:r>
              <a:rPr lang="en-US" altLang="ko-KR" sz="1800" b="1" spc="-60" dirty="0" smtClean="0">
                <a:solidFill>
                  <a:srgbClr val="0070C0"/>
                </a:solidFill>
              </a:rPr>
              <a:t>(</a:t>
            </a:r>
            <a:r>
              <a:rPr lang="ko-KR" altLang="en-US" sz="1800" b="1" spc="-60" dirty="0" smtClean="0">
                <a:solidFill>
                  <a:srgbClr val="0070C0"/>
                </a:solidFill>
              </a:rPr>
              <a:t>통합 혹은 지역순서대로 </a:t>
            </a:r>
            <a:r>
              <a:rPr lang="ko-KR" altLang="en-US" sz="1800" b="1" spc="-60">
                <a:solidFill>
                  <a:srgbClr val="0070C0"/>
                </a:solidFill>
              </a:rPr>
              <a:t>작성 나트랑</a:t>
            </a:r>
            <a:r>
              <a:rPr lang="en-US" altLang="ko-KR" sz="1800" b="1" spc="-60">
                <a:solidFill>
                  <a:srgbClr val="0070C0"/>
                </a:solidFill>
              </a:rPr>
              <a:t>-</a:t>
            </a:r>
            <a:r>
              <a:rPr lang="ko-KR" altLang="en-US" sz="1800" b="1" spc="-60">
                <a:solidFill>
                  <a:srgbClr val="0070C0"/>
                </a:solidFill>
              </a:rPr>
              <a:t>치앙마이</a:t>
            </a:r>
            <a:r>
              <a:rPr lang="en-US" altLang="ko-KR" sz="1800" b="1" spc="-60" smtClean="0">
                <a:solidFill>
                  <a:srgbClr val="0070C0"/>
                </a:solidFill>
              </a:rPr>
              <a:t>)</a:t>
            </a:r>
            <a:endParaRPr lang="en-US" altLang="ko-KR" sz="1800" b="1" spc="-6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l">
              <a:lnSpc>
                <a:spcPct val="120000"/>
              </a:lnSpc>
              <a:defRPr/>
            </a:pPr>
            <a:r>
              <a:rPr lang="en-US" altLang="ko-KR" sz="1800" b="1" spc="-6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   </a:t>
            </a:r>
            <a:endParaRPr lang="en-US" altLang="ko-KR" sz="1600" spc="-60" dirty="0" smtClean="0"/>
          </a:p>
          <a:p>
            <a:pPr algn="l">
              <a:lnSpc>
                <a:spcPct val="120000"/>
              </a:lnSpc>
              <a:defRPr/>
            </a:pPr>
            <a:r>
              <a:rPr lang="en-US" altLang="ko-KR" sz="1600" spc="-60" dirty="0" smtClean="0"/>
              <a:t>      </a:t>
            </a:r>
            <a:r>
              <a:rPr lang="en-US" altLang="ko-KR" sz="1800" b="1" u="sng" spc="-60" dirty="0" smtClean="0">
                <a:solidFill>
                  <a:schemeClr val="accent1"/>
                </a:solidFill>
              </a:rPr>
              <a:t>※ </a:t>
            </a:r>
            <a:r>
              <a:rPr lang="ko-KR" altLang="en-US" sz="1800" b="1" u="sng" spc="-60" dirty="0" smtClean="0">
                <a:solidFill>
                  <a:schemeClr val="accent1"/>
                </a:solidFill>
              </a:rPr>
              <a:t>제안서 작성시</a:t>
            </a:r>
            <a:r>
              <a:rPr lang="en-US" altLang="ko-KR" sz="1800" b="1" u="sng" spc="-60" dirty="0" smtClean="0">
                <a:solidFill>
                  <a:schemeClr val="accent1"/>
                </a:solidFill>
              </a:rPr>
              <a:t>(</a:t>
            </a:r>
            <a:r>
              <a:rPr lang="ko-KR" altLang="en-US" sz="1800" b="1" u="sng" spc="-60" dirty="0" smtClean="0">
                <a:solidFill>
                  <a:schemeClr val="accent1"/>
                </a:solidFill>
              </a:rPr>
              <a:t>이미지포함</a:t>
            </a:r>
            <a:r>
              <a:rPr lang="en-US" altLang="ko-KR" sz="1800" b="1" u="sng" spc="-60" dirty="0" smtClean="0">
                <a:solidFill>
                  <a:schemeClr val="accent1"/>
                </a:solidFill>
              </a:rPr>
              <a:t>)</a:t>
            </a:r>
            <a:r>
              <a:rPr lang="ko-KR" altLang="en-US" sz="1800" b="1" u="sng" spc="-60" dirty="0" smtClean="0">
                <a:solidFill>
                  <a:schemeClr val="accent1"/>
                </a:solidFill>
              </a:rPr>
              <a:t> </a:t>
            </a:r>
            <a:r>
              <a:rPr lang="en-US" altLang="ko-KR" sz="1800" b="1" u="sng" spc="-60" dirty="0" smtClean="0">
                <a:solidFill>
                  <a:schemeClr val="accent1"/>
                </a:solidFill>
              </a:rPr>
              <a:t>“</a:t>
            </a:r>
            <a:r>
              <a:rPr lang="ko-KR" altLang="en-US" sz="1800" b="1" u="sng" spc="-60" dirty="0" err="1" smtClean="0">
                <a:solidFill>
                  <a:schemeClr val="accent1"/>
                </a:solidFill>
              </a:rPr>
              <a:t>업체명</a:t>
            </a:r>
            <a:r>
              <a:rPr lang="en-US" altLang="ko-KR" sz="1800" b="1" u="sng" spc="-60" dirty="0" smtClean="0">
                <a:solidFill>
                  <a:schemeClr val="accent1"/>
                </a:solidFill>
              </a:rPr>
              <a:t>”</a:t>
            </a:r>
            <a:r>
              <a:rPr lang="ko-KR" altLang="en-US" sz="1800" b="1" u="sng" spc="-60" dirty="0" smtClean="0">
                <a:solidFill>
                  <a:schemeClr val="accent1"/>
                </a:solidFill>
              </a:rPr>
              <a:t> 표시 절대 불가 </a:t>
            </a:r>
            <a:r>
              <a:rPr lang="en-US" altLang="ko-KR" sz="1800" b="1" u="sng" spc="-60" dirty="0" smtClean="0">
                <a:solidFill>
                  <a:schemeClr val="accent1"/>
                </a:solidFill>
              </a:rPr>
              <a:t>(</a:t>
            </a:r>
            <a:r>
              <a:rPr lang="ko-KR" altLang="en-US" sz="1800" b="1" u="sng" spc="-60" dirty="0" smtClean="0">
                <a:solidFill>
                  <a:schemeClr val="accent1"/>
                </a:solidFill>
              </a:rPr>
              <a:t>입찰 유효 조건</a:t>
            </a:r>
            <a:r>
              <a:rPr lang="en-US" altLang="ko-KR" sz="1800" b="1" u="sng" spc="-60" dirty="0" smtClean="0">
                <a:solidFill>
                  <a:schemeClr val="accent1"/>
                </a:solidFill>
              </a:rPr>
              <a:t>)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ko-KR" sz="1800" b="1" u="sng" spc="-60" dirty="0">
                <a:solidFill>
                  <a:schemeClr val="accent1"/>
                </a:solidFill>
              </a:rPr>
              <a:t> </a:t>
            </a:r>
            <a:r>
              <a:rPr lang="en-US" altLang="ko-KR" sz="1800" b="1" u="sng" spc="-60" dirty="0" smtClean="0">
                <a:solidFill>
                  <a:schemeClr val="accent1"/>
                </a:solidFill>
              </a:rPr>
              <a:t>      </a:t>
            </a:r>
            <a:endParaRPr lang="en-US" altLang="ko-KR" sz="1800" b="1" u="sng" spc="-60" dirty="0">
              <a:solidFill>
                <a:schemeClr val="accent1"/>
              </a:solidFill>
            </a:endParaRPr>
          </a:p>
        </p:txBody>
      </p:sp>
      <p:pic>
        <p:nvPicPr>
          <p:cNvPr id="8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88" y="1017588"/>
            <a:ext cx="98425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371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F641480F-9FA3-4D5A-AA9C-3E298A15F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85" y="262323"/>
            <a:ext cx="8153929" cy="434975"/>
          </a:xfrm>
        </p:spPr>
        <p:txBody>
          <a:bodyPr anchor="ctr"/>
          <a:lstStyle/>
          <a:p>
            <a:r>
              <a:rPr lang="ko-KR" alt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  <a:r>
              <a:rPr lang="en-US" altLang="ko-KR" sz="2400" dirty="0" smtClean="0">
                <a:solidFill>
                  <a:schemeClr val="tx1"/>
                </a:solidFill>
              </a:rPr>
              <a:t>1. </a:t>
            </a:r>
            <a:r>
              <a:rPr lang="ko-KR" altLang="en-US" sz="2400" dirty="0" smtClean="0">
                <a:solidFill>
                  <a:schemeClr val="tx1"/>
                </a:solidFill>
              </a:rPr>
              <a:t>제안요약서</a:t>
            </a:r>
            <a:endParaRPr lang="ko-KR" altLang="en-US" sz="1600" dirty="0">
              <a:solidFill>
                <a:schemeClr val="accent5"/>
              </a:solidFill>
            </a:endParaRPr>
          </a:p>
        </p:txBody>
      </p:sp>
      <p:cxnSp>
        <p:nvCxnSpPr>
          <p:cNvPr id="41" name="직선 연결선 40"/>
          <p:cNvCxnSpPr/>
          <p:nvPr/>
        </p:nvCxnSpPr>
        <p:spPr>
          <a:xfrm>
            <a:off x="209486" y="691188"/>
            <a:ext cx="871209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941158"/>
              </p:ext>
            </p:extLst>
          </p:nvPr>
        </p:nvGraphicFramePr>
        <p:xfrm>
          <a:off x="268325" y="786679"/>
          <a:ext cx="8513210" cy="56470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6134"/>
                <a:gridCol w="2294460"/>
                <a:gridCol w="2641298"/>
                <a:gridCol w="2681318"/>
              </a:tblGrid>
              <a:tr h="41249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</a:rPr>
                        <a:t>분류</a:t>
                      </a:r>
                      <a:endParaRPr lang="ko-KR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</a:rPr>
                        <a:t>평가요소</a:t>
                      </a:r>
                      <a:endParaRPr lang="ko-KR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ko-KR" altLang="en-US" sz="14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나트랑</a:t>
                      </a:r>
                      <a:endParaRPr lang="ko-KR" altLang="en-US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ko-KR" altLang="en-US" sz="14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치앙마이</a:t>
                      </a:r>
                      <a:endParaRPr lang="ko-KR" altLang="en-US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4113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spc="-300" dirty="0" smtClean="0"/>
                        <a:t>기본</a:t>
                      </a:r>
                      <a:endParaRPr lang="en-US" altLang="ko-KR" sz="1200" b="1" spc="-300" dirty="0" smtClean="0"/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spc="-300" dirty="0" smtClean="0"/>
                        <a:t>사항</a:t>
                      </a:r>
                      <a:endParaRPr lang="ko-KR" altLang="en-US" sz="1200" b="1" spc="-3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200" spc="-300" dirty="0" smtClean="0"/>
                        <a:t>항공 </a:t>
                      </a:r>
                      <a:r>
                        <a:rPr lang="en-US" altLang="ko-KR" sz="1200" spc="-300" dirty="0" smtClean="0"/>
                        <a:t>:    </a:t>
                      </a:r>
                      <a:r>
                        <a:rPr lang="ko-KR" altLang="en-US" sz="1200" spc="-300" dirty="0" err="1" smtClean="0"/>
                        <a:t>국적기</a:t>
                      </a:r>
                      <a:r>
                        <a:rPr lang="ko-KR" altLang="en-US" sz="1200" spc="-300" dirty="0" smtClean="0"/>
                        <a:t> 직항 </a:t>
                      </a:r>
                      <a:r>
                        <a:rPr lang="ko-KR" altLang="en-US" sz="1200" spc="-300" dirty="0" err="1" smtClean="0"/>
                        <a:t>비행편</a:t>
                      </a:r>
                      <a:endParaRPr lang="en-US" altLang="ko-KR" sz="1200" spc="-300" dirty="0" smtClean="0"/>
                    </a:p>
                    <a:p>
                      <a:pPr marL="171450" indent="-171450" algn="l" defTabSz="914400" rtl="0" eaLnBrk="1" latinLnBrk="1" hangingPunct="1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200" kern="1200" spc="-3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이동 </a:t>
                      </a:r>
                      <a:r>
                        <a:rPr lang="en-US" altLang="ko-KR" sz="1200" kern="1200" spc="-3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1200" kern="1200" spc="-3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이동수단 편리성 및 </a:t>
                      </a:r>
                      <a:endParaRPr lang="en-US" altLang="ko-KR" sz="1200" kern="1200" spc="-3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1" hangingPunct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ko-KR" sz="1200" kern="1200" spc="-3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</a:t>
                      </a:r>
                      <a:r>
                        <a:rPr lang="en-US" altLang="ko-KR" sz="1200" kern="1200" spc="-3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ko-KR" altLang="en-US" sz="1200" kern="1200" spc="-3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이동시간 최소화</a:t>
                      </a:r>
                      <a:r>
                        <a:rPr lang="en-US" altLang="ko-KR" sz="1200" kern="1200" spc="-3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indent="-171450" algn="l" defTabSz="914400" rtl="0" eaLnBrk="1" latinLnBrk="1" hangingPunct="1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en-US" altLang="ko-KR" sz="1200" kern="1200" spc="-3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ko-KR" altLang="en-US" sz="1200" kern="1200" spc="-3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숙박 </a:t>
                      </a:r>
                      <a:r>
                        <a:rPr lang="en-US" altLang="ko-KR" sz="1200" kern="1200" spc="-3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2</a:t>
                      </a:r>
                      <a:r>
                        <a:rPr lang="ko-KR" altLang="en-US" sz="1200" kern="1200" spc="-3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인 </a:t>
                      </a:r>
                      <a:r>
                        <a:rPr lang="en-US" altLang="ko-KR" sz="1200" kern="1200" spc="-3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200" kern="1200" spc="-3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실</a:t>
                      </a:r>
                      <a:endParaRPr lang="en-US" altLang="ko-KR" sz="1200" kern="1200" spc="-3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1" hangingPunct="1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en-US" altLang="ko-KR" sz="1200" kern="1200" spc="-3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ko-KR" altLang="en-US" sz="1200" kern="1200" spc="-3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식사 </a:t>
                      </a:r>
                      <a:r>
                        <a:rPr lang="en-US" altLang="ko-KR" sz="1200" kern="1200" spc="-3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1200" kern="1200" spc="-3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식사 구성 및 품질</a:t>
                      </a:r>
                      <a:endParaRPr lang="en-US" altLang="ko-KR" sz="1200" kern="1200" spc="-3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ko-KR" altLang="en-US" sz="1000" spc="-1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ko-KR" altLang="en-US" sz="1000" spc="-1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661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-150" dirty="0" smtClean="0"/>
                        <a:t>옵션</a:t>
                      </a:r>
                      <a:endParaRPr lang="en-US" altLang="ko-KR" sz="1400" b="1" spc="-15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200" kern="1200" spc="-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쇼핑 및 옵션 최소화</a:t>
                      </a:r>
                      <a:endParaRPr lang="ko-KR" altLang="ko-KR" sz="1200" kern="1200" spc="-3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ko-KR" sz="1000" kern="100" spc="-15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ko-KR" sz="1000" kern="100" spc="-15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1665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spc="-300" dirty="0" smtClean="0"/>
                        <a:t>구성</a:t>
                      </a:r>
                      <a:endParaRPr lang="en-US" altLang="ko-KR" sz="1200" b="1" spc="-300" dirty="0" smtClean="0"/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spc="-300" dirty="0" smtClean="0"/>
                        <a:t>요구사항</a:t>
                      </a:r>
                      <a:endParaRPr lang="en-US" altLang="ko-KR" sz="1200" b="1" spc="-300" dirty="0" smtClean="0"/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spc="-300" dirty="0" smtClean="0"/>
                        <a:t>부합도</a:t>
                      </a:r>
                      <a:endParaRPr lang="en-US" altLang="ko-KR" sz="1200" b="1" spc="-3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endParaRPr lang="en-US" altLang="ko-KR" sz="1200" kern="1200" spc="-3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200" kern="1200" spc="-3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관광 및 체험의 적절한 배합</a:t>
                      </a:r>
                      <a:endParaRPr lang="en-US" altLang="ko-KR" sz="1200" kern="1200" spc="-3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200" kern="1200" spc="-3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제시한 세부 일정 및</a:t>
                      </a:r>
                      <a:endParaRPr lang="en-US" altLang="ko-KR" sz="1200" kern="1200" spc="-3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ko-KR" sz="1200" kern="1200" spc="-3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ko-KR" altLang="en-US" sz="1200" kern="1200" spc="-3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요구사항 수렴 여부</a:t>
                      </a:r>
                      <a:r>
                        <a:rPr lang="en-US" altLang="ko-KR" sz="1200" kern="1200" spc="-3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ko-KR" sz="1200" kern="1200" spc="-3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ko-KR" sz="1000" kern="100" spc="-15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ko-KR" sz="1000" kern="100" spc="-15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7788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spc="-300" dirty="0" smtClean="0"/>
                        <a:t>안전관리</a:t>
                      </a:r>
                      <a:endParaRPr lang="en-US" altLang="ko-KR" sz="1200" b="1" spc="-300" dirty="0" smtClean="0"/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spc="-300" dirty="0" smtClean="0"/>
                        <a:t>및</a:t>
                      </a:r>
                      <a:endParaRPr lang="en-US" altLang="ko-KR" sz="1200" b="1" spc="-300" dirty="0" smtClean="0"/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spc="-300" dirty="0" smtClean="0"/>
                        <a:t>대처능력</a:t>
                      </a:r>
                      <a:endParaRPr lang="en-US" altLang="ko-KR" sz="1200" b="1" spc="-3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200" kern="1200" spc="-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자연재해</a:t>
                      </a:r>
                      <a:r>
                        <a:rPr lang="en-US" altLang="ko-KR" sz="1200" kern="1200" spc="-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 </a:t>
                      </a:r>
                      <a:r>
                        <a:rPr lang="ko-KR" altLang="en-US" sz="1200" kern="1200" spc="-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또는 불가피한 상황</a:t>
                      </a:r>
                      <a:endParaRPr lang="en-US" altLang="ko-KR" sz="1200" kern="1200" spc="-3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ko-KR" sz="1200" kern="1200" spc="-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ko-KR" altLang="en-US" sz="1200" kern="1200" spc="-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대처능력  </a:t>
                      </a:r>
                      <a:r>
                        <a:rPr lang="en-US" altLang="ko-KR" sz="1200" kern="1200" spc="-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200" kern="1200" spc="-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및   대안</a:t>
                      </a:r>
                      <a:r>
                        <a:rPr lang="ko-KR" altLang="en-US" sz="1200" kern="1200" spc="-3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제시 능력</a:t>
                      </a:r>
                      <a:endParaRPr lang="en-US" altLang="ko-KR" sz="1200" kern="1200" spc="-3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1" hangingPunct="1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200" kern="1200" spc="-3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연수 진행자</a:t>
                      </a:r>
                      <a:endParaRPr lang="en-US" altLang="ko-KR" sz="1200" kern="1200" spc="-3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1" hangingPunct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ko-KR" sz="1200" kern="1200" spc="-3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</a:t>
                      </a:r>
                      <a:r>
                        <a:rPr lang="ko-KR" altLang="en-US" sz="1200" kern="1200" spc="-3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여행사 인솔자 경력사항</a:t>
                      </a:r>
                      <a:endParaRPr lang="ko-KR" altLang="ko-KR" sz="1200" kern="1200" spc="-3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ko-KR" sz="1000" kern="100" spc="-15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ko-KR" sz="1000" kern="100" spc="-15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5205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spc="-300" dirty="0" smtClean="0"/>
                        <a:t>차별성</a:t>
                      </a:r>
                      <a:endParaRPr lang="en-US" altLang="ko-KR" sz="1200" b="1" spc="-3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1" hangingPunct="1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200" kern="1200" spc="-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제안상품 외 </a:t>
                      </a:r>
                      <a:endParaRPr lang="en-US" altLang="ko-KR" sz="1200" kern="1200" spc="-3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1" hangingPunct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ko-KR" sz="1200" kern="1200" spc="-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</a:t>
                      </a:r>
                      <a:r>
                        <a:rPr lang="ko-KR" altLang="en-US" sz="1200" kern="1200" spc="-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비용 지출을 </a:t>
                      </a:r>
                      <a:endParaRPr lang="en-US" altLang="ko-KR" sz="1200" kern="1200" spc="-3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1" hangingPunct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ko-KR" sz="1200" kern="1200" spc="-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ko-KR" altLang="en-US" sz="1200" kern="1200" spc="-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수반하지 않는</a:t>
                      </a:r>
                      <a:endParaRPr lang="en-US" altLang="ko-KR" sz="1200" kern="1200" spc="-3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1" hangingPunct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ko-KR" sz="1200" kern="1200" spc="-3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ko-KR" altLang="en-US" sz="1200" kern="1200" spc="-3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기타 서비스 제시</a:t>
                      </a:r>
                      <a:endParaRPr lang="ko-KR" altLang="ko-KR" sz="1200" kern="1200" spc="-3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1" hangingPunct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ko-KR" altLang="en-US" sz="1000" kern="100" spc="-15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1" hangingPunct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ko-KR" altLang="en-US" sz="1000" kern="100" spc="-15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13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F641480F-9FA3-4D5A-AA9C-3E298A15F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85" y="198823"/>
            <a:ext cx="8153929" cy="434975"/>
          </a:xfrm>
        </p:spPr>
        <p:txBody>
          <a:bodyPr anchor="ctr"/>
          <a:lstStyle/>
          <a:p>
            <a:r>
              <a:rPr lang="ko-KR" alt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  <a:r>
              <a:rPr lang="en-US" altLang="ko-KR" sz="2400" dirty="0" smtClean="0">
                <a:solidFill>
                  <a:schemeClr val="tx1"/>
                </a:solidFill>
              </a:rPr>
              <a:t>2. </a:t>
            </a:r>
            <a:r>
              <a:rPr lang="ko-KR" altLang="en-US" sz="2400" dirty="0" smtClean="0">
                <a:solidFill>
                  <a:schemeClr val="tx1"/>
                </a:solidFill>
              </a:rPr>
              <a:t>행사개요 </a:t>
            </a:r>
            <a:r>
              <a:rPr lang="en-US" altLang="ko-KR" sz="1600" dirty="0" smtClean="0">
                <a:solidFill>
                  <a:schemeClr val="accent5"/>
                </a:solidFill>
              </a:rPr>
              <a:t>(</a:t>
            </a:r>
            <a:r>
              <a:rPr lang="ko-KR" altLang="en-US" sz="1600" dirty="0" smtClean="0">
                <a:solidFill>
                  <a:schemeClr val="accent5"/>
                </a:solidFill>
              </a:rPr>
              <a:t>항공</a:t>
            </a:r>
            <a:r>
              <a:rPr lang="en-US" altLang="ko-KR" sz="1600" dirty="0" smtClean="0">
                <a:solidFill>
                  <a:schemeClr val="accent5"/>
                </a:solidFill>
              </a:rPr>
              <a:t>, </a:t>
            </a:r>
            <a:r>
              <a:rPr lang="ko-KR" altLang="en-US" sz="1600" dirty="0" smtClean="0">
                <a:solidFill>
                  <a:schemeClr val="accent5"/>
                </a:solidFill>
              </a:rPr>
              <a:t>숙박</a:t>
            </a:r>
            <a:r>
              <a:rPr lang="en-US" altLang="ko-KR" sz="1600" dirty="0" smtClean="0">
                <a:solidFill>
                  <a:schemeClr val="accent5"/>
                </a:solidFill>
              </a:rPr>
              <a:t>, </a:t>
            </a:r>
            <a:r>
              <a:rPr lang="ko-KR" altLang="en-US" sz="1600" dirty="0" smtClean="0">
                <a:solidFill>
                  <a:schemeClr val="accent5"/>
                </a:solidFill>
              </a:rPr>
              <a:t>식사</a:t>
            </a:r>
            <a:r>
              <a:rPr lang="en-US" altLang="ko-KR" sz="1600" dirty="0" smtClean="0">
                <a:solidFill>
                  <a:schemeClr val="accent5"/>
                </a:solidFill>
              </a:rPr>
              <a:t>, </a:t>
            </a:r>
            <a:r>
              <a:rPr lang="ko-KR" altLang="en-US" sz="1600" dirty="0" smtClean="0">
                <a:solidFill>
                  <a:schemeClr val="accent5"/>
                </a:solidFill>
              </a:rPr>
              <a:t>필수프로그램</a:t>
            </a:r>
            <a:r>
              <a:rPr lang="en-US" altLang="ko-KR" sz="1600" dirty="0" smtClean="0">
                <a:solidFill>
                  <a:schemeClr val="accent5"/>
                </a:solidFill>
              </a:rPr>
              <a:t>, </a:t>
            </a:r>
            <a:r>
              <a:rPr lang="ko-KR" altLang="en-US" sz="1600" dirty="0" smtClean="0">
                <a:solidFill>
                  <a:schemeClr val="accent5"/>
                </a:solidFill>
              </a:rPr>
              <a:t>추가서비스에 대한 </a:t>
            </a:r>
            <a:r>
              <a:rPr lang="en-US" altLang="ko-KR" sz="1600" dirty="0" smtClean="0">
                <a:solidFill>
                  <a:schemeClr val="accent5"/>
                </a:solidFill>
              </a:rPr>
              <a:t>summary)</a:t>
            </a:r>
            <a:endParaRPr lang="ko-KR" altLang="en-US" sz="1600" dirty="0">
              <a:solidFill>
                <a:schemeClr val="accent5"/>
              </a:solidFill>
            </a:endParaRPr>
          </a:p>
        </p:txBody>
      </p:sp>
      <p:cxnSp>
        <p:nvCxnSpPr>
          <p:cNvPr id="41" name="직선 연결선 40"/>
          <p:cNvCxnSpPr/>
          <p:nvPr/>
        </p:nvCxnSpPr>
        <p:spPr>
          <a:xfrm>
            <a:off x="209486" y="678488"/>
            <a:ext cx="871209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961153"/>
              </p:ext>
            </p:extLst>
          </p:nvPr>
        </p:nvGraphicFramePr>
        <p:xfrm>
          <a:off x="272124" y="723178"/>
          <a:ext cx="8550599" cy="56940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341"/>
                <a:gridCol w="5071346"/>
                <a:gridCol w="1186427"/>
                <a:gridCol w="1495485"/>
              </a:tblGrid>
              <a:tr h="48179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</a:rPr>
                        <a:t>구분</a:t>
                      </a:r>
                      <a:endParaRPr lang="ko-KR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</a:rPr>
                        <a:t>내용</a:t>
                      </a:r>
                      <a:endParaRPr lang="ko-KR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400" b="1" spc="-300" dirty="0" smtClean="0">
                          <a:solidFill>
                            <a:schemeClr val="bg1"/>
                          </a:solidFill>
                        </a:rPr>
                        <a:t>요구사항부합도</a:t>
                      </a:r>
                      <a:endParaRPr lang="ko-KR" altLang="en-US" sz="1400" b="1" spc="-3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</a:rPr>
                        <a:t>차별화</a:t>
                      </a:r>
                      <a:endParaRPr lang="ko-KR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935404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</a:pPr>
                      <a:r>
                        <a:rPr lang="ko-KR" altLang="en-US" sz="1400" b="0" spc="-300" dirty="0" smtClean="0"/>
                        <a:t>항공</a:t>
                      </a:r>
                      <a:endParaRPr lang="ko-KR" altLang="en-US" sz="1400" b="0" spc="-3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ko-KR" altLang="en-US" sz="1200" spc="-150" smtClean="0"/>
                        <a:t>ㅇ나트랑</a:t>
                      </a:r>
                      <a:endParaRPr lang="en-US" altLang="ko-KR" sz="1200" spc="-150" dirty="0" smtClean="0"/>
                    </a:p>
                    <a:p>
                      <a:pPr marL="0" indent="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ko-KR" altLang="en-US" sz="1200" spc="-150" smtClean="0"/>
                        <a:t>ㅇ치앙마이</a:t>
                      </a:r>
                      <a:endParaRPr lang="en-US" altLang="ko-KR" sz="1200" spc="-15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endParaRPr lang="ko-KR" altLang="en-US" sz="1200" spc="-1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endParaRPr lang="ko-KR" altLang="en-US" sz="1200" spc="-1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35404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</a:pPr>
                      <a:r>
                        <a:rPr lang="ko-KR" altLang="en-US" sz="1400" b="0" spc="-300" dirty="0" smtClean="0"/>
                        <a:t>숙박</a:t>
                      </a:r>
                      <a:endParaRPr lang="ko-KR" altLang="en-US" sz="1400" b="0" spc="-3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ko-KR" altLang="en-US" sz="1200" spc="-150" smtClean="0"/>
                        <a:t>ㅇ나트랑</a:t>
                      </a:r>
                      <a:endParaRPr lang="en-US" altLang="ko-KR" sz="1200" spc="-150" smtClean="0"/>
                    </a:p>
                    <a:p>
                      <a:pPr marL="0" indent="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ko-KR" altLang="en-US" sz="1200" spc="-150" smtClean="0"/>
                        <a:t>ㅇ치앙마이</a:t>
                      </a:r>
                      <a:endParaRPr lang="en-US" altLang="ko-KR" sz="1200" spc="-15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endParaRPr lang="ko-KR" altLang="en-US" sz="1200" spc="-15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endParaRPr lang="ko-KR" altLang="en-US" sz="1200" spc="-15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25426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</a:pPr>
                      <a:r>
                        <a:rPr lang="ko-KR" altLang="en-US" sz="1400" b="0" spc="-300" dirty="0" smtClean="0"/>
                        <a:t>식사</a:t>
                      </a:r>
                      <a:endParaRPr lang="en-US" altLang="ko-KR" sz="1400" b="0" spc="-3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ko-KR" altLang="en-US" sz="1200" spc="-150" smtClean="0"/>
                        <a:t>ㅇ나트랑</a:t>
                      </a:r>
                      <a:endParaRPr lang="en-US" altLang="ko-KR" sz="1200" spc="-150" smtClean="0"/>
                    </a:p>
                    <a:p>
                      <a:pPr marL="0" indent="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ko-KR" altLang="en-US" sz="1200" spc="-150" smtClean="0"/>
                        <a:t>ㅇ치앙마이</a:t>
                      </a:r>
                      <a:endParaRPr lang="en-US" altLang="ko-KR" sz="1200" spc="-15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endParaRPr lang="ko-KR" sz="1200" kern="100" spc="-15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endParaRPr lang="ko-KR" sz="1200" kern="100" spc="-15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81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0" spc="-300" dirty="0" smtClean="0"/>
                        <a:t>필수</a:t>
                      </a:r>
                      <a:endParaRPr lang="en-US" altLang="ko-KR" sz="1400" b="0" spc="-300" dirty="0" smtClean="0"/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0" spc="-300" dirty="0" smtClean="0"/>
                        <a:t>프로그램</a:t>
                      </a:r>
                      <a:endParaRPr lang="en-US" altLang="ko-KR" sz="1400" b="0" spc="-3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ko-KR" altLang="en-US" sz="1200" spc="-150" smtClean="0"/>
                        <a:t>ㅇ나트랑</a:t>
                      </a:r>
                      <a:endParaRPr lang="en-US" altLang="ko-KR" sz="1200" spc="-150" smtClean="0"/>
                    </a:p>
                    <a:p>
                      <a:pPr marL="0" indent="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ko-KR" altLang="en-US" sz="1200" spc="-150" smtClean="0"/>
                        <a:t>ㅇ치앙마이</a:t>
                      </a:r>
                      <a:endParaRPr lang="en-US" altLang="ko-KR" sz="1200" spc="-15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endParaRPr lang="ko-KR" sz="1200" kern="100" spc="-15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endParaRPr lang="ko-KR" sz="1200" kern="100" spc="-15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77965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0000"/>
                        </a:lnSpc>
                      </a:pPr>
                      <a:r>
                        <a:rPr lang="ko-KR" altLang="en-US" sz="1400" b="0" kern="1200" spc="-3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추가 포함</a:t>
                      </a:r>
                      <a:endParaRPr lang="en-US" altLang="ko-KR" sz="1400" b="0" kern="1200" spc="-3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0" spc="-300" dirty="0" smtClean="0"/>
                        <a:t>프로그램</a:t>
                      </a:r>
                      <a:endParaRPr lang="en-US" altLang="ko-KR" sz="1400" b="0" spc="-300" dirty="0" smtClean="0"/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0" spc="-300" dirty="0" smtClean="0"/>
                        <a:t>서비스</a:t>
                      </a:r>
                      <a:endParaRPr lang="en-US" altLang="ko-KR" sz="1400" b="0" spc="-3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ko-KR" sz="1200" kern="1200" spc="-15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ko-KR" altLang="en-US" sz="1200" spc="-150" smtClean="0"/>
                        <a:t>ㅇ나트랑</a:t>
                      </a:r>
                      <a:endParaRPr lang="en-US" altLang="ko-KR" sz="1200" spc="-150" smtClean="0"/>
                    </a:p>
                    <a:p>
                      <a:pPr marL="0" indent="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ko-KR" altLang="en-US" sz="1200" spc="-150" smtClean="0"/>
                        <a:t>ㅇ치앙마이</a:t>
                      </a:r>
                      <a:endParaRPr lang="en-US" altLang="ko-KR" sz="1200" spc="-150" smtClean="0"/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endParaRPr lang="ko-KR" altLang="ko-KR" sz="1200" kern="1200" spc="-15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endParaRPr lang="ko-KR" sz="1200" kern="100" spc="-15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endParaRPr lang="ko-KR" sz="1200" kern="100" spc="-15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15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F641480F-9FA3-4D5A-AA9C-3E298A15F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85" y="249623"/>
            <a:ext cx="8558005" cy="434975"/>
          </a:xfrm>
        </p:spPr>
        <p:txBody>
          <a:bodyPr anchor="ctr"/>
          <a:lstStyle/>
          <a:p>
            <a:r>
              <a:rPr lang="ko-KR" alt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2-</a:t>
            </a:r>
            <a:r>
              <a:rPr lang="en-US" altLang="ko-KR" sz="1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</a:t>
            </a:r>
            <a:r>
              <a:rPr lang="en-US" altLang="ko-KR" sz="2400" dirty="0" smtClean="0">
                <a:solidFill>
                  <a:schemeClr val="tx1"/>
                </a:solidFill>
              </a:rPr>
              <a:t>. </a:t>
            </a:r>
            <a:r>
              <a:rPr lang="en-US" altLang="ko-KR" sz="1400" b="0" dirty="0" smtClean="0">
                <a:solidFill>
                  <a:schemeClr val="accent5"/>
                </a:solidFill>
              </a:rPr>
              <a:t>(</a:t>
            </a:r>
            <a:r>
              <a:rPr lang="ko-KR" altLang="en-US" sz="1400" dirty="0">
                <a:solidFill>
                  <a:schemeClr val="tx1"/>
                </a:solidFill>
              </a:rPr>
              <a:t>항공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ko-KR" altLang="en-US" sz="1400" dirty="0">
                <a:solidFill>
                  <a:schemeClr val="tx1"/>
                </a:solidFill>
              </a:rPr>
              <a:t>호텔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ko-KR" altLang="en-US" sz="1400" dirty="0">
                <a:solidFill>
                  <a:schemeClr val="tx1"/>
                </a:solidFill>
              </a:rPr>
              <a:t>식사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ko-KR" altLang="en-US" sz="1400" dirty="0">
                <a:solidFill>
                  <a:schemeClr val="tx1"/>
                </a:solidFill>
              </a:rPr>
              <a:t>차량 세부 </a:t>
            </a:r>
            <a:r>
              <a:rPr lang="ko-KR" altLang="en-US" sz="1400" dirty="0" smtClean="0">
                <a:solidFill>
                  <a:schemeClr val="tx1"/>
                </a:solidFill>
              </a:rPr>
              <a:t>안내</a:t>
            </a:r>
            <a:r>
              <a:rPr lang="en-US" altLang="ko-KR" sz="1400" b="0" dirty="0" smtClean="0">
                <a:solidFill>
                  <a:schemeClr val="accent5"/>
                </a:solidFill>
              </a:rPr>
              <a:t>(</a:t>
            </a:r>
            <a:r>
              <a:rPr lang="ko-KR" altLang="en-US" sz="1400" b="0" dirty="0">
                <a:solidFill>
                  <a:schemeClr val="accent5"/>
                </a:solidFill>
              </a:rPr>
              <a:t>페</a:t>
            </a:r>
            <a:r>
              <a:rPr lang="ko-KR" altLang="en-US" sz="1400" b="0" dirty="0" smtClean="0">
                <a:solidFill>
                  <a:schemeClr val="accent5"/>
                </a:solidFill>
              </a:rPr>
              <a:t>이지 추가하여 작성</a:t>
            </a:r>
            <a:r>
              <a:rPr lang="en-US" altLang="ko-KR" sz="1400" b="0" smtClean="0">
                <a:solidFill>
                  <a:schemeClr val="accent5"/>
                </a:solidFill>
              </a:rPr>
              <a:t>, </a:t>
            </a:r>
            <a:r>
              <a:rPr lang="ko-KR" altLang="en-US" sz="1400" b="0" smtClean="0">
                <a:solidFill>
                  <a:schemeClr val="accent5"/>
                </a:solidFill>
              </a:rPr>
              <a:t>나트랑</a:t>
            </a:r>
            <a:r>
              <a:rPr lang="en-US" altLang="ko-KR" sz="1400" b="0" smtClean="0">
                <a:solidFill>
                  <a:schemeClr val="accent5"/>
                </a:solidFill>
              </a:rPr>
              <a:t>-</a:t>
            </a:r>
            <a:r>
              <a:rPr lang="ko-KR" altLang="en-US" sz="1400" b="0" smtClean="0">
                <a:solidFill>
                  <a:schemeClr val="accent5"/>
                </a:solidFill>
              </a:rPr>
              <a:t>치앙마이 순서로 </a:t>
            </a:r>
            <a:r>
              <a:rPr lang="ko-KR" altLang="en-US" sz="1400" b="0" dirty="0" smtClean="0">
                <a:solidFill>
                  <a:schemeClr val="accent5"/>
                </a:solidFill>
              </a:rPr>
              <a:t>지역별 </a:t>
            </a:r>
            <a:r>
              <a:rPr lang="en-US" altLang="ko-KR" sz="1400" b="0" dirty="0">
                <a:solidFill>
                  <a:schemeClr val="accent5"/>
                </a:solidFill>
              </a:rPr>
              <a:t>4</a:t>
            </a:r>
            <a:r>
              <a:rPr lang="ko-KR" altLang="en-US" sz="1400" b="0" dirty="0" err="1">
                <a:solidFill>
                  <a:schemeClr val="accent5"/>
                </a:solidFill>
              </a:rPr>
              <a:t>페이지내</a:t>
            </a:r>
            <a:r>
              <a:rPr lang="en-US" altLang="ko-KR" sz="1400" b="0" dirty="0" smtClean="0">
                <a:solidFill>
                  <a:schemeClr val="accent5"/>
                </a:solidFill>
              </a:rPr>
              <a:t>)</a:t>
            </a:r>
            <a:endParaRPr lang="ko-KR" altLang="en-US" sz="1400" b="0" dirty="0">
              <a:solidFill>
                <a:schemeClr val="accent5"/>
              </a:solidFill>
            </a:endParaRPr>
          </a:p>
        </p:txBody>
      </p:sp>
      <p:cxnSp>
        <p:nvCxnSpPr>
          <p:cNvPr id="41" name="직선 연결선 40"/>
          <p:cNvCxnSpPr/>
          <p:nvPr/>
        </p:nvCxnSpPr>
        <p:spPr>
          <a:xfrm>
            <a:off x="209486" y="716588"/>
            <a:ext cx="871209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59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F641480F-9FA3-4D5A-AA9C-3E298A15F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85" y="236923"/>
            <a:ext cx="8153929" cy="434975"/>
          </a:xfrm>
        </p:spPr>
        <p:txBody>
          <a:bodyPr anchor="ctr"/>
          <a:lstStyle/>
          <a:p>
            <a:r>
              <a:rPr lang="ko-KR" alt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  <a:r>
              <a:rPr lang="en-US" altLang="ko-KR" sz="2400" dirty="0" smtClean="0">
                <a:solidFill>
                  <a:schemeClr val="tx1"/>
                </a:solidFill>
              </a:rPr>
              <a:t>3. </a:t>
            </a:r>
            <a:r>
              <a:rPr lang="ko-KR" altLang="en-US" sz="2400" dirty="0" smtClean="0">
                <a:solidFill>
                  <a:schemeClr val="tx1"/>
                </a:solidFill>
              </a:rPr>
              <a:t>제안일정 </a:t>
            </a:r>
            <a:r>
              <a:rPr lang="en-US" altLang="ko-KR" sz="1400" b="0" dirty="0" smtClean="0">
                <a:solidFill>
                  <a:schemeClr val="accent5"/>
                </a:solidFill>
              </a:rPr>
              <a:t>(</a:t>
            </a:r>
            <a:r>
              <a:rPr lang="ko-KR" altLang="en-US" sz="1400" b="0" dirty="0" err="1" smtClean="0">
                <a:solidFill>
                  <a:schemeClr val="accent5"/>
                </a:solidFill>
              </a:rPr>
              <a:t>페이지추가하여</a:t>
            </a:r>
            <a:r>
              <a:rPr lang="ko-KR" altLang="en-US" sz="1400" b="0" dirty="0" smtClean="0">
                <a:solidFill>
                  <a:schemeClr val="accent5"/>
                </a:solidFill>
              </a:rPr>
              <a:t> 사용</a:t>
            </a:r>
            <a:r>
              <a:rPr lang="en-US" altLang="ko-KR" sz="1400" b="0" smtClean="0">
                <a:solidFill>
                  <a:schemeClr val="accent5"/>
                </a:solidFill>
              </a:rPr>
              <a:t>, </a:t>
            </a:r>
            <a:r>
              <a:rPr lang="ko-KR" altLang="en-US" sz="1400" b="0" smtClean="0">
                <a:solidFill>
                  <a:schemeClr val="accent5"/>
                </a:solidFill>
              </a:rPr>
              <a:t>나트랑</a:t>
            </a:r>
            <a:r>
              <a:rPr lang="en-US" altLang="ko-KR" sz="1400" b="0" smtClean="0">
                <a:solidFill>
                  <a:schemeClr val="accent5"/>
                </a:solidFill>
              </a:rPr>
              <a:t>-</a:t>
            </a:r>
            <a:r>
              <a:rPr lang="ko-KR" altLang="en-US" sz="1400" b="0" smtClean="0">
                <a:solidFill>
                  <a:schemeClr val="accent5"/>
                </a:solidFill>
              </a:rPr>
              <a:t>치앙마이 순서로 </a:t>
            </a:r>
            <a:r>
              <a:rPr lang="ko-KR" altLang="en-US" sz="1400" b="0" dirty="0" smtClean="0">
                <a:solidFill>
                  <a:schemeClr val="accent5"/>
                </a:solidFill>
              </a:rPr>
              <a:t>작성</a:t>
            </a:r>
            <a:r>
              <a:rPr lang="en-US" altLang="ko-KR" sz="1400" b="0" dirty="0" smtClean="0">
                <a:solidFill>
                  <a:schemeClr val="accent5"/>
                </a:solidFill>
              </a:rPr>
              <a:t>)</a:t>
            </a:r>
            <a:endParaRPr lang="ko-KR" altLang="en-US" sz="1400" b="0" dirty="0">
              <a:solidFill>
                <a:schemeClr val="accent5"/>
              </a:solidFill>
            </a:endParaRPr>
          </a:p>
        </p:txBody>
      </p:sp>
      <p:cxnSp>
        <p:nvCxnSpPr>
          <p:cNvPr id="41" name="직선 연결선 40"/>
          <p:cNvCxnSpPr/>
          <p:nvPr/>
        </p:nvCxnSpPr>
        <p:spPr>
          <a:xfrm>
            <a:off x="209486" y="691188"/>
            <a:ext cx="871209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128880"/>
              </p:ext>
            </p:extLst>
          </p:nvPr>
        </p:nvGraphicFramePr>
        <p:xfrm>
          <a:off x="303442" y="824260"/>
          <a:ext cx="8524179" cy="5754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4686"/>
                <a:gridCol w="787949"/>
                <a:gridCol w="787949"/>
                <a:gridCol w="716317"/>
                <a:gridCol w="4727695"/>
                <a:gridCol w="859583"/>
              </a:tblGrid>
              <a:tr h="447478">
                <a:tc>
                  <a:txBody>
                    <a:bodyPr/>
                    <a:lstStyle/>
                    <a:p>
                      <a:pPr algn="ctr" latinLnBrk="1">
                        <a:lnSpc>
                          <a:spcPts val="1700"/>
                        </a:lnSpc>
                      </a:pPr>
                      <a:r>
                        <a:rPr lang="ko-KR" altLang="en-US" sz="1200" b="1" dirty="0" smtClean="0">
                          <a:latin typeface="+mj-ea"/>
                          <a:ea typeface="+mj-ea"/>
                        </a:rPr>
                        <a:t>일 자</a:t>
                      </a:r>
                      <a:endParaRPr lang="ko-KR" altLang="en-US" sz="1200" b="1" dirty="0">
                        <a:latin typeface="+mj-ea"/>
                        <a:ea typeface="+mj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700"/>
                        </a:lnSpc>
                      </a:pPr>
                      <a:r>
                        <a:rPr lang="ko-KR" altLang="en-US" sz="1200" b="1" dirty="0" smtClean="0">
                          <a:latin typeface="+mj-ea"/>
                          <a:ea typeface="+mj-ea"/>
                        </a:rPr>
                        <a:t>지 역</a:t>
                      </a:r>
                      <a:endParaRPr lang="ko-KR" altLang="en-US" sz="1200" b="1" dirty="0">
                        <a:latin typeface="+mj-ea"/>
                        <a:ea typeface="+mj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700"/>
                        </a:lnSpc>
                      </a:pPr>
                      <a:r>
                        <a:rPr lang="ko-KR" altLang="en-US" sz="1200" b="1" dirty="0" smtClean="0">
                          <a:latin typeface="+mj-ea"/>
                          <a:ea typeface="+mj-ea"/>
                        </a:rPr>
                        <a:t>교통편</a:t>
                      </a:r>
                      <a:endParaRPr lang="ko-KR" altLang="en-US" sz="1200" b="1" dirty="0">
                        <a:latin typeface="+mj-ea"/>
                        <a:ea typeface="+mj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700"/>
                        </a:lnSpc>
                      </a:pPr>
                      <a:r>
                        <a:rPr lang="ko-KR" altLang="en-US" sz="1200" b="1" dirty="0" smtClean="0">
                          <a:latin typeface="+mj-ea"/>
                          <a:ea typeface="+mj-ea"/>
                        </a:rPr>
                        <a:t>시 간</a:t>
                      </a:r>
                      <a:endParaRPr lang="ko-KR" altLang="en-US" sz="1200" b="1" dirty="0">
                        <a:latin typeface="+mj-ea"/>
                        <a:ea typeface="+mj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700"/>
                        </a:lnSpc>
                      </a:pPr>
                      <a:r>
                        <a:rPr lang="ko-KR" altLang="en-US" sz="1200" b="1" dirty="0" smtClean="0">
                          <a:latin typeface="+mj-ea"/>
                          <a:ea typeface="+mj-ea"/>
                        </a:rPr>
                        <a:t>여행일정</a:t>
                      </a:r>
                      <a:endParaRPr lang="ko-KR" altLang="en-US" sz="1200" b="1" dirty="0">
                        <a:latin typeface="+mj-ea"/>
                        <a:ea typeface="+mj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500"/>
                        </a:lnSpc>
                      </a:pPr>
                      <a:r>
                        <a:rPr lang="ko-KR" altLang="en-US" sz="1200" b="1" dirty="0" smtClean="0">
                          <a:latin typeface="+mj-ea"/>
                          <a:ea typeface="+mj-ea"/>
                        </a:rPr>
                        <a:t>식 사</a:t>
                      </a:r>
                      <a:endParaRPr lang="ko-KR" altLang="en-US" sz="1200" b="1" dirty="0">
                        <a:latin typeface="+mj-ea"/>
                        <a:ea typeface="+mj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15742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700"/>
                        </a:lnSpc>
                      </a:pPr>
                      <a:endParaRPr lang="en-US" altLang="ko-KR" sz="1000" b="1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700"/>
                        </a:lnSpc>
                      </a:pPr>
                      <a:endParaRPr lang="en-US" altLang="ko-KR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700"/>
                        </a:lnSpc>
                      </a:pPr>
                      <a:endParaRPr lang="ko-KR" altLang="en-US" sz="10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700"/>
                        </a:lnSpc>
                      </a:pPr>
                      <a:endParaRPr lang="en-US" altLang="ko-KR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700"/>
                        </a:lnSpc>
                      </a:pPr>
                      <a:endParaRPr lang="en-US" altLang="ko-KR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500"/>
                        </a:lnSpc>
                      </a:pPr>
                      <a:endParaRPr lang="ko-KR" altLang="en-US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</a:tr>
              <a:tr h="512350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ts val="1700"/>
                        </a:lnSpc>
                      </a:pPr>
                      <a:endParaRPr lang="ko-KR" altLang="en-US" sz="1000" b="1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ts val="1700"/>
                        </a:lnSpc>
                      </a:pPr>
                      <a:endParaRPr lang="en-US" altLang="ko-KR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ts val="1700"/>
                        </a:lnSpc>
                      </a:pPr>
                      <a:endParaRPr lang="ko-KR" altLang="en-US" sz="10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ts val="1700"/>
                        </a:lnSpc>
                      </a:pPr>
                      <a:endParaRPr lang="en-US" altLang="ko-KR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baseline="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ts val="1500"/>
                        </a:lnSpc>
                      </a:pPr>
                      <a:endParaRPr lang="en-US" altLang="ko-KR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</a:tr>
              <a:tr h="2330967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700"/>
                        </a:lnSpc>
                      </a:pPr>
                      <a:endParaRPr lang="en-US" altLang="ko-KR" sz="1000" b="1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700"/>
                        </a:lnSpc>
                      </a:pPr>
                      <a:endParaRPr lang="en-US" altLang="ko-KR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700"/>
                        </a:lnSpc>
                      </a:pPr>
                      <a:endParaRPr lang="en-US" altLang="ko-KR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700"/>
                        </a:lnSpc>
                      </a:pPr>
                      <a:endParaRPr lang="en-US" altLang="ko-KR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700"/>
                        </a:lnSpc>
                      </a:pPr>
                      <a:endParaRPr lang="en-US" altLang="ko-KR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500"/>
                        </a:lnSpc>
                      </a:pPr>
                      <a:endParaRPr lang="ko-KR" altLang="en-US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</a:tr>
              <a:tr h="4585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baseline="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8921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700"/>
                        </a:lnSpc>
                      </a:pPr>
                      <a:endParaRPr lang="en-US" altLang="ko-KR" sz="1000" b="1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700"/>
                        </a:lnSpc>
                      </a:pPr>
                      <a:endParaRPr lang="ko-KR" altLang="en-US" sz="10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700"/>
                        </a:lnSpc>
                      </a:pPr>
                      <a:endParaRPr lang="en-US" altLang="ko-KR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700"/>
                        </a:lnSpc>
                      </a:pPr>
                      <a:endParaRPr lang="en-US" altLang="ko-KR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700"/>
                        </a:lnSpc>
                      </a:pPr>
                      <a:endParaRPr lang="en-US" altLang="ko-KR" sz="1000" baseline="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500"/>
                        </a:lnSpc>
                      </a:pPr>
                      <a:endParaRPr lang="ko-KR" altLang="en-US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54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F641480F-9FA3-4D5A-AA9C-3E298A15F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863" y="307013"/>
            <a:ext cx="8777715" cy="434975"/>
          </a:xfrm>
        </p:spPr>
        <p:txBody>
          <a:bodyPr anchor="ctr"/>
          <a:lstStyle/>
          <a:p>
            <a:pPr>
              <a:lnSpc>
                <a:spcPts val="1500"/>
              </a:lnSpc>
            </a:pPr>
            <a:r>
              <a:rPr lang="en-US" altLang="ko-KR" sz="2400" dirty="0" smtClean="0">
                <a:solidFill>
                  <a:schemeClr val="tx1"/>
                </a:solidFill>
              </a:rPr>
              <a:t>  4. </a:t>
            </a:r>
            <a:r>
              <a:rPr lang="ko-KR" altLang="en-US" sz="2400" dirty="0" smtClean="0">
                <a:solidFill>
                  <a:schemeClr val="tx1"/>
                </a:solidFill>
              </a:rPr>
              <a:t>대처능력</a:t>
            </a:r>
            <a:r>
              <a:rPr lang="en-US" altLang="ko-KR" sz="2400" dirty="0"/>
              <a:t> </a:t>
            </a:r>
            <a:r>
              <a:rPr lang="en-US" altLang="ko-KR" sz="1800" dirty="0"/>
              <a:t>(</a:t>
            </a:r>
            <a:r>
              <a:rPr lang="ko-KR" altLang="en-US" sz="1800" dirty="0"/>
              <a:t>여행자보험</a:t>
            </a:r>
            <a:r>
              <a:rPr lang="en-US" altLang="ko-KR" sz="1800" dirty="0"/>
              <a:t>, </a:t>
            </a:r>
            <a:r>
              <a:rPr lang="ko-KR" altLang="en-US" sz="1800" dirty="0"/>
              <a:t>사고예방대책 기재 필수</a:t>
            </a:r>
            <a:r>
              <a:rPr lang="en-US" altLang="ko-KR" sz="1800" dirty="0"/>
              <a:t>,</a:t>
            </a:r>
            <a:r>
              <a:rPr lang="ko-KR" altLang="en-US" sz="1800" dirty="0"/>
              <a:t>우천시 프로그램 등</a:t>
            </a:r>
            <a:r>
              <a:rPr lang="en-US" altLang="ko-KR" sz="1800" dirty="0" smtClean="0"/>
              <a:t>) </a:t>
            </a:r>
            <a:br>
              <a:rPr lang="en-US" altLang="ko-KR" sz="1800" dirty="0" smtClean="0"/>
            </a:br>
            <a:r>
              <a:rPr lang="en-US" altLang="ko-KR" sz="1800" dirty="0"/>
              <a:t> </a:t>
            </a:r>
            <a:r>
              <a:rPr lang="en-US" altLang="ko-KR" sz="1800" dirty="0" smtClean="0"/>
              <a:t>                         </a:t>
            </a:r>
            <a:r>
              <a:rPr lang="en-US" altLang="ko-KR" sz="1400" b="0" dirty="0" smtClean="0">
                <a:solidFill>
                  <a:schemeClr val="accent5"/>
                </a:solidFill>
              </a:rPr>
              <a:t>(</a:t>
            </a:r>
            <a:r>
              <a:rPr lang="ko-KR" altLang="en-US" sz="1400" b="0" dirty="0" err="1" smtClean="0">
                <a:solidFill>
                  <a:schemeClr val="accent5"/>
                </a:solidFill>
              </a:rPr>
              <a:t>페이지추가하여</a:t>
            </a:r>
            <a:r>
              <a:rPr lang="ko-KR" altLang="en-US" sz="1400" b="0" dirty="0" smtClean="0">
                <a:solidFill>
                  <a:schemeClr val="accent5"/>
                </a:solidFill>
              </a:rPr>
              <a:t> 사용</a:t>
            </a:r>
            <a:r>
              <a:rPr lang="en-US" altLang="ko-KR" sz="1400" b="0" dirty="0" smtClean="0">
                <a:solidFill>
                  <a:schemeClr val="accent5"/>
                </a:solidFill>
              </a:rPr>
              <a:t>, </a:t>
            </a:r>
            <a:r>
              <a:rPr lang="ko-KR" altLang="en-US" sz="1400" b="0" dirty="0" smtClean="0">
                <a:solidFill>
                  <a:schemeClr val="accent5"/>
                </a:solidFill>
              </a:rPr>
              <a:t>여행자보험 필수 기재</a:t>
            </a:r>
            <a:r>
              <a:rPr lang="en-US" altLang="ko-KR" sz="1400" b="0" dirty="0" smtClean="0">
                <a:solidFill>
                  <a:schemeClr val="accent5"/>
                </a:solidFill>
              </a:rPr>
              <a:t>, </a:t>
            </a:r>
            <a:r>
              <a:rPr lang="ko-KR" altLang="en-US" sz="1400" b="0" dirty="0" smtClean="0">
                <a:solidFill>
                  <a:schemeClr val="accent5"/>
                </a:solidFill>
              </a:rPr>
              <a:t>공통 혹은 지역순서대로 </a:t>
            </a:r>
            <a:r>
              <a:rPr lang="ko-KR" altLang="en-US" sz="1400" b="0" smtClean="0">
                <a:solidFill>
                  <a:schemeClr val="accent5"/>
                </a:solidFill>
              </a:rPr>
              <a:t>작성 </a:t>
            </a:r>
            <a:r>
              <a:rPr lang="en-US" altLang="ko-KR" sz="1400" b="0" dirty="0">
                <a:solidFill>
                  <a:schemeClr val="accent5"/>
                </a:solidFill>
              </a:rPr>
              <a:t>2</a:t>
            </a:r>
            <a:r>
              <a:rPr lang="ko-KR" altLang="en-US" sz="1400" b="0" smtClean="0">
                <a:solidFill>
                  <a:schemeClr val="accent5"/>
                </a:solidFill>
              </a:rPr>
              <a:t>페이지내</a:t>
            </a:r>
            <a:r>
              <a:rPr lang="en-US" altLang="ko-KR" sz="1400" b="0" dirty="0" smtClean="0">
                <a:solidFill>
                  <a:schemeClr val="accent5"/>
                </a:solidFill>
              </a:rPr>
              <a:t>)</a:t>
            </a:r>
            <a:endParaRPr lang="ko-KR" altLang="en-US" sz="1400" b="0" dirty="0">
              <a:solidFill>
                <a:schemeClr val="accent5"/>
              </a:solidFill>
            </a:endParaRPr>
          </a:p>
        </p:txBody>
      </p:sp>
      <p:cxnSp>
        <p:nvCxnSpPr>
          <p:cNvPr id="41" name="직선 연결선 40"/>
          <p:cNvCxnSpPr/>
          <p:nvPr/>
        </p:nvCxnSpPr>
        <p:spPr>
          <a:xfrm>
            <a:off x="209486" y="801678"/>
            <a:ext cx="871209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83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F641480F-9FA3-4D5A-AA9C-3E298A15F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85" y="236923"/>
            <a:ext cx="8153929" cy="434975"/>
          </a:xfrm>
        </p:spPr>
        <p:txBody>
          <a:bodyPr anchor="ctr"/>
          <a:lstStyle/>
          <a:p>
            <a:r>
              <a:rPr lang="en-US" altLang="ko-KR" sz="2400" dirty="0" smtClean="0">
                <a:solidFill>
                  <a:schemeClr val="tx1"/>
                </a:solidFill>
              </a:rPr>
              <a:t>  5. </a:t>
            </a:r>
            <a:r>
              <a:rPr lang="ko-KR" altLang="en-US" sz="2400" dirty="0" smtClean="0">
                <a:solidFill>
                  <a:schemeClr val="tx1"/>
                </a:solidFill>
              </a:rPr>
              <a:t>주요특전 </a:t>
            </a:r>
            <a:r>
              <a:rPr lang="en-US" altLang="ko-KR" sz="1400" b="0" dirty="0">
                <a:solidFill>
                  <a:schemeClr val="accent5"/>
                </a:solidFill>
              </a:rPr>
              <a:t>(</a:t>
            </a:r>
            <a:r>
              <a:rPr lang="ko-KR" altLang="en-US" sz="1400" b="0" dirty="0" err="1">
                <a:solidFill>
                  <a:schemeClr val="accent5"/>
                </a:solidFill>
              </a:rPr>
              <a:t>페이지추가하여</a:t>
            </a:r>
            <a:r>
              <a:rPr lang="ko-KR" altLang="en-US" sz="1400" b="0" dirty="0">
                <a:solidFill>
                  <a:schemeClr val="accent5"/>
                </a:solidFill>
              </a:rPr>
              <a:t> 사용</a:t>
            </a:r>
            <a:r>
              <a:rPr lang="en-US" altLang="ko-KR" sz="1400" b="0">
                <a:solidFill>
                  <a:schemeClr val="accent5"/>
                </a:solidFill>
              </a:rPr>
              <a:t>, </a:t>
            </a:r>
            <a:r>
              <a:rPr lang="ko-KR" altLang="en-US" sz="1400" b="0" smtClean="0">
                <a:solidFill>
                  <a:schemeClr val="accent5"/>
                </a:solidFill>
              </a:rPr>
              <a:t>나트랑</a:t>
            </a:r>
            <a:r>
              <a:rPr lang="en-US" altLang="ko-KR" sz="1400" b="0" smtClean="0">
                <a:solidFill>
                  <a:schemeClr val="accent5"/>
                </a:solidFill>
              </a:rPr>
              <a:t>-</a:t>
            </a:r>
            <a:r>
              <a:rPr lang="ko-KR" altLang="en-US" sz="1400" b="0" smtClean="0">
                <a:solidFill>
                  <a:schemeClr val="accent5"/>
                </a:solidFill>
              </a:rPr>
              <a:t>치앙마이 </a:t>
            </a:r>
            <a:r>
              <a:rPr lang="ko-KR" altLang="en-US" sz="1400" b="0" dirty="0">
                <a:solidFill>
                  <a:schemeClr val="accent5"/>
                </a:solidFill>
              </a:rPr>
              <a:t>순서 작성</a:t>
            </a:r>
            <a:r>
              <a:rPr lang="en-US" altLang="ko-KR" sz="1400" b="0" dirty="0">
                <a:solidFill>
                  <a:schemeClr val="accent5"/>
                </a:solidFill>
              </a:rPr>
              <a:t>)</a:t>
            </a:r>
            <a:endParaRPr lang="ko-KR" altLang="en-US" sz="1400" b="0" dirty="0">
              <a:solidFill>
                <a:schemeClr val="accent5"/>
              </a:solidFill>
            </a:endParaRPr>
          </a:p>
        </p:txBody>
      </p:sp>
      <p:cxnSp>
        <p:nvCxnSpPr>
          <p:cNvPr id="41" name="직선 연결선 40"/>
          <p:cNvCxnSpPr/>
          <p:nvPr/>
        </p:nvCxnSpPr>
        <p:spPr>
          <a:xfrm>
            <a:off x="209486" y="665788"/>
            <a:ext cx="871209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90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F641480F-9FA3-4D5A-AA9C-3E298A15F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85" y="186123"/>
            <a:ext cx="8153929" cy="434975"/>
          </a:xfrm>
        </p:spPr>
        <p:txBody>
          <a:bodyPr anchor="ctr"/>
          <a:lstStyle/>
          <a:p>
            <a:r>
              <a:rPr lang="en-US" altLang="ko-KR" sz="2400" dirty="0" smtClean="0">
                <a:solidFill>
                  <a:schemeClr val="tx1"/>
                </a:solidFill>
              </a:rPr>
              <a:t>  6. </a:t>
            </a:r>
            <a:r>
              <a:rPr lang="ko-KR" altLang="en-US" sz="2400" dirty="0" smtClean="0">
                <a:solidFill>
                  <a:schemeClr val="tx1"/>
                </a:solidFill>
              </a:rPr>
              <a:t>만찬계획 </a:t>
            </a:r>
            <a:r>
              <a:rPr lang="en-US" altLang="ko-KR" sz="1400" b="0" dirty="0" smtClean="0">
                <a:solidFill>
                  <a:schemeClr val="accent5"/>
                </a:solidFill>
              </a:rPr>
              <a:t>(</a:t>
            </a:r>
            <a:r>
              <a:rPr lang="ko-KR" altLang="en-US" sz="1400" b="0" dirty="0" err="1" smtClean="0">
                <a:solidFill>
                  <a:schemeClr val="accent5"/>
                </a:solidFill>
              </a:rPr>
              <a:t>필요시</a:t>
            </a:r>
            <a:r>
              <a:rPr lang="ko-KR" altLang="en-US" sz="1400" b="0" dirty="0" smtClean="0">
                <a:solidFill>
                  <a:schemeClr val="accent5"/>
                </a:solidFill>
              </a:rPr>
              <a:t> </a:t>
            </a:r>
            <a:r>
              <a:rPr lang="ko-KR" altLang="en-US" sz="1400" b="0" dirty="0" err="1" smtClean="0">
                <a:solidFill>
                  <a:schemeClr val="accent5"/>
                </a:solidFill>
              </a:rPr>
              <a:t>페이지추가하여</a:t>
            </a:r>
            <a:r>
              <a:rPr lang="ko-KR" altLang="en-US" sz="1400" b="0" dirty="0" smtClean="0">
                <a:solidFill>
                  <a:schemeClr val="accent5"/>
                </a:solidFill>
              </a:rPr>
              <a:t> </a:t>
            </a:r>
            <a:r>
              <a:rPr lang="ko-KR" altLang="en-US" sz="1400" b="0" dirty="0">
                <a:solidFill>
                  <a:schemeClr val="accent5"/>
                </a:solidFill>
              </a:rPr>
              <a:t>사용</a:t>
            </a:r>
            <a:r>
              <a:rPr lang="en-US" altLang="ko-KR" sz="1400" b="0" dirty="0">
                <a:solidFill>
                  <a:schemeClr val="accent5"/>
                </a:solidFill>
              </a:rPr>
              <a:t>, </a:t>
            </a:r>
            <a:r>
              <a:rPr lang="ko-KR" altLang="en-US" sz="1400" b="0" dirty="0" smtClean="0">
                <a:solidFill>
                  <a:schemeClr val="accent5"/>
                </a:solidFill>
              </a:rPr>
              <a:t>공통 </a:t>
            </a:r>
            <a:r>
              <a:rPr lang="ko-KR" altLang="en-US" sz="1400" b="0" smtClean="0">
                <a:solidFill>
                  <a:schemeClr val="accent5"/>
                </a:solidFill>
              </a:rPr>
              <a:t>혹은 나트랑</a:t>
            </a:r>
            <a:r>
              <a:rPr lang="en-US" altLang="ko-KR" sz="1400" b="0" smtClean="0">
                <a:solidFill>
                  <a:schemeClr val="accent5"/>
                </a:solidFill>
              </a:rPr>
              <a:t>-</a:t>
            </a:r>
            <a:r>
              <a:rPr lang="ko-KR" altLang="en-US" sz="1400" b="0" smtClean="0">
                <a:solidFill>
                  <a:schemeClr val="accent5"/>
                </a:solidFill>
              </a:rPr>
              <a:t>치앙마이 </a:t>
            </a:r>
            <a:r>
              <a:rPr lang="ko-KR" altLang="en-US" sz="1400" b="0" dirty="0">
                <a:solidFill>
                  <a:schemeClr val="accent5"/>
                </a:solidFill>
              </a:rPr>
              <a:t>순서 작성</a:t>
            </a:r>
            <a:r>
              <a:rPr lang="en-US" altLang="ko-KR" sz="1400" b="0" dirty="0" smtClean="0">
                <a:solidFill>
                  <a:schemeClr val="accent5"/>
                </a:solidFill>
              </a:rPr>
              <a:t>)</a:t>
            </a:r>
            <a:endParaRPr lang="ko-KR" altLang="en-US" sz="1400" b="0" dirty="0">
              <a:solidFill>
                <a:schemeClr val="accent5"/>
              </a:solidFill>
            </a:endParaRPr>
          </a:p>
        </p:txBody>
      </p:sp>
      <p:cxnSp>
        <p:nvCxnSpPr>
          <p:cNvPr id="41" name="직선 연결선 40"/>
          <p:cNvCxnSpPr/>
          <p:nvPr/>
        </p:nvCxnSpPr>
        <p:spPr>
          <a:xfrm>
            <a:off x="209486" y="640388"/>
            <a:ext cx="871209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43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T PPT">
  <a:themeElements>
    <a:clrScheme name="Custom 6">
      <a:dk1>
        <a:sysClr val="windowText" lastClr="000000"/>
      </a:dk1>
      <a:lt1>
        <a:sysClr val="window" lastClr="FFFFFF"/>
      </a:lt1>
      <a:dk2>
        <a:srgbClr val="313231"/>
      </a:dk2>
      <a:lt2>
        <a:srgbClr val="E7E6E6"/>
      </a:lt2>
      <a:accent1>
        <a:srgbClr val="FF0000"/>
      </a:accent1>
      <a:accent2>
        <a:srgbClr val="00C0AA"/>
      </a:accent2>
      <a:accent3>
        <a:srgbClr val="4C4C4E"/>
      </a:accent3>
      <a:accent4>
        <a:srgbClr val="D1D2D4"/>
      </a:accent4>
      <a:accent5>
        <a:srgbClr val="F27173"/>
      </a:accent5>
      <a:accent6>
        <a:srgbClr val="B01116"/>
      </a:accent6>
      <a:hlink>
        <a:srgbClr val="69D7C3"/>
      </a:hlink>
      <a:folHlink>
        <a:srgbClr val="009687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>
          <a:lnSpc>
            <a:spcPct val="130000"/>
          </a:lnSpc>
          <a:defRPr sz="900" spc="-6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17706</TotalTime>
  <Words>356</Words>
  <Application>Microsoft Office PowerPoint</Application>
  <PresentationFormat>화면 슬라이드 쇼(4:3)</PresentationFormat>
  <Paragraphs>82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6" baseType="lpstr">
      <vt:lpstr>굴림</vt:lpstr>
      <vt:lpstr>나눔고딕</vt:lpstr>
      <vt:lpstr>맑은 고딕</vt:lpstr>
      <vt:lpstr>맑은 고딕</vt:lpstr>
      <vt:lpstr>Arial</vt:lpstr>
      <vt:lpstr>Times New Roman</vt:lpstr>
      <vt:lpstr>Wingdings</vt:lpstr>
      <vt:lpstr>KT PPT</vt:lpstr>
      <vt:lpstr>PowerPoint 프레젠테이션</vt:lpstr>
      <vt:lpstr>  1. 제안요약서</vt:lpstr>
      <vt:lpstr>  2. 행사개요 (항공, 숙박, 식사, 필수프로그램, 추가서비스에 대한 summary)</vt:lpstr>
      <vt:lpstr>  2-1. (항공, 호텔, 식사, 차량 세부 안내(페이지 추가하여 작성, 나트랑-치앙마이 순서로 지역별 4페이지내)</vt:lpstr>
      <vt:lpstr>  3. 제안일정 (페이지추가하여 사용, 나트랑-치앙마이 순서로 작성)</vt:lpstr>
      <vt:lpstr>  4. 대처능력 (여행자보험, 사고예방대책 기재 필수,우천시 프로그램 등)                            (페이지추가하여 사용, 여행자보험 필수 기재, 공통 혹은 지역순서대로 작성 2페이지내)</vt:lpstr>
      <vt:lpstr>  5. 주요특전 (페이지추가하여 사용, 나트랑-치앙마이 순서 작성)</vt:lpstr>
      <vt:lpstr>  6. 만찬계획 (필요시 페이지추가하여 사용, 공통 혹은 나트랑-치앙마이 순서 작성)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dc:creator>지은</dc:creator>
  <cp:keywords/>
  <dc:description/>
  <cp:lastModifiedBy>김성진</cp:lastModifiedBy>
  <cp:revision>1429</cp:revision>
  <cp:lastPrinted>2018-08-03T00:49:48Z</cp:lastPrinted>
  <dcterms:created xsi:type="dcterms:W3CDTF">2017-10-30T05:26:05Z</dcterms:created>
  <dcterms:modified xsi:type="dcterms:W3CDTF">2019-10-01T08:58:29Z</dcterms:modified>
  <cp:category/>
</cp:coreProperties>
</file>